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4" r:id="rId2"/>
  </p:sldMasterIdLst>
  <p:notesMasterIdLst>
    <p:notesMasterId r:id="rId47"/>
  </p:notesMasterIdLst>
  <p:handoutMasterIdLst>
    <p:handoutMasterId r:id="rId48"/>
  </p:handoutMasterIdLst>
  <p:sldIdLst>
    <p:sldId id="256" r:id="rId3"/>
    <p:sldId id="319" r:id="rId4"/>
    <p:sldId id="257" r:id="rId5"/>
    <p:sldId id="268" r:id="rId6"/>
    <p:sldId id="272" r:id="rId7"/>
    <p:sldId id="273" r:id="rId8"/>
    <p:sldId id="274" r:id="rId9"/>
    <p:sldId id="275" r:id="rId10"/>
    <p:sldId id="320" r:id="rId11"/>
    <p:sldId id="321" r:id="rId12"/>
    <p:sldId id="322" r:id="rId13"/>
    <p:sldId id="276" r:id="rId14"/>
    <p:sldId id="277" r:id="rId15"/>
    <p:sldId id="296" r:id="rId16"/>
    <p:sldId id="269" r:id="rId17"/>
    <p:sldId id="279" r:id="rId18"/>
    <p:sldId id="297" r:id="rId19"/>
    <p:sldId id="280" r:id="rId20"/>
    <p:sldId id="287" r:id="rId21"/>
    <p:sldId id="288" r:id="rId22"/>
    <p:sldId id="289" r:id="rId23"/>
    <p:sldId id="298" r:id="rId24"/>
    <p:sldId id="281" r:id="rId25"/>
    <p:sldId id="282" r:id="rId26"/>
    <p:sldId id="283" r:id="rId27"/>
    <p:sldId id="284" r:id="rId28"/>
    <p:sldId id="285" r:id="rId29"/>
    <p:sldId id="286" r:id="rId30"/>
    <p:sldId id="318" r:id="rId31"/>
    <p:sldId id="299" r:id="rId32"/>
    <p:sldId id="270" r:id="rId33"/>
    <p:sldId id="292" r:id="rId34"/>
    <p:sldId id="293" r:id="rId35"/>
    <p:sldId id="294" r:id="rId36"/>
    <p:sldId id="295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291" r:id="rId4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7C1"/>
    <a:srgbClr val="33CCFF"/>
    <a:srgbClr val="0066FF"/>
    <a:srgbClr val="3399FF"/>
    <a:srgbClr val="FADA7A"/>
    <a:srgbClr val="FD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5" autoAdjust="0"/>
    <p:restoredTop sz="94675" autoAdjust="0"/>
  </p:normalViewPr>
  <p:slideViewPr>
    <p:cSldViewPr>
      <p:cViewPr>
        <p:scale>
          <a:sx n="100" d="100"/>
          <a:sy n="100" d="100"/>
        </p:scale>
        <p:origin x="-1584" y="-23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114" y="54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Relationship Id="rId5" Type="http://schemas.openxmlformats.org/officeDocument/2006/relationships/image" Target="../media/image40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56EE5-02D1-4809-B1D1-3F53E8B39033}" type="doc">
      <dgm:prSet loTypeId="urn:microsoft.com/office/officeart/2005/8/layout/defaul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E685E51-583B-4992-A6C0-1B10A5E18AF3}">
      <dgm:prSet phldrT="[Текст]"/>
      <dgm:spPr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81A7C1"/>
          </a:contourClr>
        </a:sp3d>
      </dgm:spPr>
      <dgm:t>
        <a:bodyPr/>
        <a:lstStyle/>
        <a:p>
          <a:r>
            <a:rPr lang="uk-UA" noProof="0" dirty="0" smtClean="0"/>
            <a:t>Нове будівництво</a:t>
          </a:r>
          <a:endParaRPr lang="uk-UA" noProof="0" dirty="0"/>
        </a:p>
      </dgm:t>
    </dgm:pt>
    <dgm:pt modelId="{831884BC-B65B-4710-84C3-44F1525E6096}" type="parTrans" cxnId="{EC302829-F50A-4B79-AE3C-1A03E19959FA}">
      <dgm:prSet/>
      <dgm:spPr/>
      <dgm:t>
        <a:bodyPr/>
        <a:lstStyle/>
        <a:p>
          <a:endParaRPr lang="ru-RU"/>
        </a:p>
      </dgm:t>
    </dgm:pt>
    <dgm:pt modelId="{47127EE9-DBEA-4D71-84CC-D3422C778385}" type="sibTrans" cxnId="{EC302829-F50A-4B79-AE3C-1A03E19959FA}">
      <dgm:prSet/>
      <dgm:spPr/>
      <dgm:t>
        <a:bodyPr/>
        <a:lstStyle/>
        <a:p>
          <a:endParaRPr lang="ru-RU"/>
        </a:p>
      </dgm:t>
    </dgm:pt>
    <dgm:pt modelId="{D4DC2903-F73C-4751-9D6A-8934188F90F8}">
      <dgm:prSet phldrT="[Текст]"/>
      <dgm:spPr/>
      <dgm:t>
        <a:bodyPr/>
        <a:lstStyle/>
        <a:p>
          <a:r>
            <a:rPr lang="ru-RU" dirty="0" smtClean="0"/>
            <a:t>Комплексна </a:t>
          </a:r>
          <a:r>
            <a:rPr lang="uk-UA" noProof="0" dirty="0" smtClean="0"/>
            <a:t>реновація</a:t>
          </a:r>
          <a:endParaRPr lang="uk-UA" noProof="0" dirty="0"/>
        </a:p>
      </dgm:t>
    </dgm:pt>
    <dgm:pt modelId="{78DD2970-CFB4-4EDC-A05E-0C31F264198B}" type="parTrans" cxnId="{31321ECE-8666-446C-B34D-042335C40E17}">
      <dgm:prSet/>
      <dgm:spPr/>
      <dgm:t>
        <a:bodyPr/>
        <a:lstStyle/>
        <a:p>
          <a:endParaRPr lang="ru-RU"/>
        </a:p>
      </dgm:t>
    </dgm:pt>
    <dgm:pt modelId="{B8EDB6D9-DEBC-4CB8-BFD0-CF0A2344F94C}" type="sibTrans" cxnId="{31321ECE-8666-446C-B34D-042335C40E17}">
      <dgm:prSet/>
      <dgm:spPr/>
      <dgm:t>
        <a:bodyPr/>
        <a:lstStyle/>
        <a:p>
          <a:endParaRPr lang="ru-RU"/>
        </a:p>
      </dgm:t>
    </dgm:pt>
    <dgm:pt modelId="{0A110836-4322-42A8-BC71-50501909767B}">
      <dgm:prSet phldrT="[Текст]"/>
      <dgm:spPr/>
      <dgm:t>
        <a:bodyPr/>
        <a:lstStyle/>
        <a:p>
          <a:r>
            <a:rPr lang="uk-UA" noProof="0" dirty="0" smtClean="0"/>
            <a:t>Охоронні заходи     Зв’язок</a:t>
          </a:r>
          <a:endParaRPr lang="uk-UA" noProof="0" dirty="0"/>
        </a:p>
      </dgm:t>
    </dgm:pt>
    <dgm:pt modelId="{488F764D-AF2A-479F-BA58-0727D5BE5BCA}" type="parTrans" cxnId="{073C67A4-72B2-4BA1-9B6B-195D8B23BA6D}">
      <dgm:prSet/>
      <dgm:spPr/>
      <dgm:t>
        <a:bodyPr/>
        <a:lstStyle/>
        <a:p>
          <a:endParaRPr lang="ru-RU"/>
        </a:p>
      </dgm:t>
    </dgm:pt>
    <dgm:pt modelId="{C2E43281-FB16-48E2-A2E1-1583E0638964}" type="sibTrans" cxnId="{073C67A4-72B2-4BA1-9B6B-195D8B23BA6D}">
      <dgm:prSet/>
      <dgm:spPr/>
      <dgm:t>
        <a:bodyPr/>
        <a:lstStyle/>
        <a:p>
          <a:endParaRPr lang="ru-RU"/>
        </a:p>
      </dgm:t>
    </dgm:pt>
    <dgm:pt modelId="{820FB81B-035C-492D-BA23-0E5948012458}">
      <dgm:prSet phldrT="[Текст]"/>
      <dgm:spPr/>
      <dgm:t>
        <a:bodyPr/>
        <a:lstStyle/>
        <a:p>
          <a:r>
            <a:rPr lang="uk-UA" noProof="0" dirty="0" smtClean="0"/>
            <a:t>Проектування</a:t>
          </a:r>
          <a:r>
            <a:rPr lang="ru-RU" dirty="0" smtClean="0"/>
            <a:t> </a:t>
          </a:r>
          <a:r>
            <a:rPr lang="ru-RU" dirty="0" err="1" smtClean="0"/>
            <a:t>Розробка</a:t>
          </a:r>
          <a:endParaRPr lang="ru-RU" dirty="0"/>
        </a:p>
      </dgm:t>
    </dgm:pt>
    <dgm:pt modelId="{BEB13013-8CB3-4D10-841C-38D67F837FEB}" type="parTrans" cxnId="{541C3C94-084D-47A2-B00E-0E0B5888855A}">
      <dgm:prSet/>
      <dgm:spPr/>
      <dgm:t>
        <a:bodyPr/>
        <a:lstStyle/>
        <a:p>
          <a:endParaRPr lang="ru-RU"/>
        </a:p>
      </dgm:t>
    </dgm:pt>
    <dgm:pt modelId="{7005533D-50E7-4DFF-8599-D14A2C030EEC}" type="sibTrans" cxnId="{541C3C94-084D-47A2-B00E-0E0B5888855A}">
      <dgm:prSet/>
      <dgm:spPr/>
      <dgm:t>
        <a:bodyPr/>
        <a:lstStyle/>
        <a:p>
          <a:endParaRPr lang="ru-RU"/>
        </a:p>
      </dgm:t>
    </dgm:pt>
    <dgm:pt modelId="{B2B3705A-B580-4D36-B8D5-73B9640326CA}" type="pres">
      <dgm:prSet presAssocID="{33E56EE5-02D1-4809-B1D1-3F53E8B39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CC8B8-FFD6-4C30-9B51-E3F6ED4B40F4}" type="pres">
      <dgm:prSet presAssocID="{DE685E51-583B-4992-A6C0-1B10A5E18AF3}" presName="node" presStyleLbl="node1" presStyleIdx="0" presStyleCnt="4" custLinFactNeighborX="-18688" custLinFactNeighborY="-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1E363D5-03CB-4838-993F-BFA583F037B4}" type="pres">
      <dgm:prSet presAssocID="{47127EE9-DBEA-4D71-84CC-D3422C778385}" presName="sibTrans" presStyleCnt="0"/>
      <dgm:spPr/>
    </dgm:pt>
    <dgm:pt modelId="{E85725FE-E847-4BAD-AE79-8893FD4A4338}" type="pres">
      <dgm:prSet presAssocID="{D4DC2903-F73C-4751-9D6A-8934188F90F8}" presName="node" presStyleLbl="node1" presStyleIdx="1" presStyleCnt="4" custLinFactNeighborX="-2350" custLinFactNeighborY="-13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6ED6C4-574F-4534-B867-3203A1AC0A2B}" type="pres">
      <dgm:prSet presAssocID="{B8EDB6D9-DEBC-4CB8-BFD0-CF0A2344F94C}" presName="sibTrans" presStyleCnt="0"/>
      <dgm:spPr/>
    </dgm:pt>
    <dgm:pt modelId="{BD1DA330-DA8C-49F4-B384-0A064DC758F9}" type="pres">
      <dgm:prSet presAssocID="{820FB81B-035C-492D-BA23-0E5948012458}" presName="node" presStyleLbl="node1" presStyleIdx="2" presStyleCnt="4" custLinFactNeighborX="-20535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49421E1-3E6B-4508-8B66-62BCD4D43FB0}" type="pres">
      <dgm:prSet presAssocID="{7005533D-50E7-4DFF-8599-D14A2C030EEC}" presName="sibTrans" presStyleCnt="0"/>
      <dgm:spPr/>
    </dgm:pt>
    <dgm:pt modelId="{A0B5FA03-DA34-4CBE-8922-856B9BAC61DD}" type="pres">
      <dgm:prSet presAssocID="{0A110836-4322-42A8-BC71-50501909767B}" presName="node" presStyleLbl="node1" presStyleIdx="3" presStyleCnt="4" custLinFactNeighborX="-3488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7CC6502-B2E8-4773-B8DF-518BDDC35201}" type="presOf" srcId="{0A110836-4322-42A8-BC71-50501909767B}" destId="{A0B5FA03-DA34-4CBE-8922-856B9BAC61DD}" srcOrd="0" destOrd="0" presId="urn:microsoft.com/office/officeart/2005/8/layout/default"/>
    <dgm:cxn modelId="{1B9FCC54-3082-4E30-80FF-5DE620F5BAB8}" type="presOf" srcId="{DE685E51-583B-4992-A6C0-1B10A5E18AF3}" destId="{AFECC8B8-FFD6-4C30-9B51-E3F6ED4B40F4}" srcOrd="0" destOrd="0" presId="urn:microsoft.com/office/officeart/2005/8/layout/default"/>
    <dgm:cxn modelId="{073C67A4-72B2-4BA1-9B6B-195D8B23BA6D}" srcId="{33E56EE5-02D1-4809-B1D1-3F53E8B39033}" destId="{0A110836-4322-42A8-BC71-50501909767B}" srcOrd="3" destOrd="0" parTransId="{488F764D-AF2A-479F-BA58-0727D5BE5BCA}" sibTransId="{C2E43281-FB16-48E2-A2E1-1583E0638964}"/>
    <dgm:cxn modelId="{D7CF71BA-4BF0-4FC1-97E9-508569CCC362}" type="presOf" srcId="{33E56EE5-02D1-4809-B1D1-3F53E8B39033}" destId="{B2B3705A-B580-4D36-B8D5-73B9640326CA}" srcOrd="0" destOrd="0" presId="urn:microsoft.com/office/officeart/2005/8/layout/default"/>
    <dgm:cxn modelId="{14CB5331-A3DB-4849-BC18-98661687E982}" type="presOf" srcId="{D4DC2903-F73C-4751-9D6A-8934188F90F8}" destId="{E85725FE-E847-4BAD-AE79-8893FD4A4338}" srcOrd="0" destOrd="0" presId="urn:microsoft.com/office/officeart/2005/8/layout/default"/>
    <dgm:cxn modelId="{541C3C94-084D-47A2-B00E-0E0B5888855A}" srcId="{33E56EE5-02D1-4809-B1D1-3F53E8B39033}" destId="{820FB81B-035C-492D-BA23-0E5948012458}" srcOrd="2" destOrd="0" parTransId="{BEB13013-8CB3-4D10-841C-38D67F837FEB}" sibTransId="{7005533D-50E7-4DFF-8599-D14A2C030EEC}"/>
    <dgm:cxn modelId="{EC302829-F50A-4B79-AE3C-1A03E19959FA}" srcId="{33E56EE5-02D1-4809-B1D1-3F53E8B39033}" destId="{DE685E51-583B-4992-A6C0-1B10A5E18AF3}" srcOrd="0" destOrd="0" parTransId="{831884BC-B65B-4710-84C3-44F1525E6096}" sibTransId="{47127EE9-DBEA-4D71-84CC-D3422C778385}"/>
    <dgm:cxn modelId="{630CDAE1-B0CD-4B19-B051-28F395FD39FC}" type="presOf" srcId="{820FB81B-035C-492D-BA23-0E5948012458}" destId="{BD1DA330-DA8C-49F4-B384-0A064DC758F9}" srcOrd="0" destOrd="0" presId="urn:microsoft.com/office/officeart/2005/8/layout/default"/>
    <dgm:cxn modelId="{31321ECE-8666-446C-B34D-042335C40E17}" srcId="{33E56EE5-02D1-4809-B1D1-3F53E8B39033}" destId="{D4DC2903-F73C-4751-9D6A-8934188F90F8}" srcOrd="1" destOrd="0" parTransId="{78DD2970-CFB4-4EDC-A05E-0C31F264198B}" sibTransId="{B8EDB6D9-DEBC-4CB8-BFD0-CF0A2344F94C}"/>
    <dgm:cxn modelId="{CF2CA79B-B7A6-4D0D-A6FC-3875528FB218}" type="presParOf" srcId="{B2B3705A-B580-4D36-B8D5-73B9640326CA}" destId="{AFECC8B8-FFD6-4C30-9B51-E3F6ED4B40F4}" srcOrd="0" destOrd="0" presId="urn:microsoft.com/office/officeart/2005/8/layout/default"/>
    <dgm:cxn modelId="{3D34E942-BA0C-4349-B83D-41B3D9326F09}" type="presParOf" srcId="{B2B3705A-B580-4D36-B8D5-73B9640326CA}" destId="{81E363D5-03CB-4838-993F-BFA583F037B4}" srcOrd="1" destOrd="0" presId="urn:microsoft.com/office/officeart/2005/8/layout/default"/>
    <dgm:cxn modelId="{490586F9-CE09-41E3-B8E0-C61C564E122D}" type="presParOf" srcId="{B2B3705A-B580-4D36-B8D5-73B9640326CA}" destId="{E85725FE-E847-4BAD-AE79-8893FD4A4338}" srcOrd="2" destOrd="0" presId="urn:microsoft.com/office/officeart/2005/8/layout/default"/>
    <dgm:cxn modelId="{B29B2691-5E4B-4E97-97AB-988FD1ACC52E}" type="presParOf" srcId="{B2B3705A-B580-4D36-B8D5-73B9640326CA}" destId="{B56ED6C4-574F-4534-B867-3203A1AC0A2B}" srcOrd="3" destOrd="0" presId="urn:microsoft.com/office/officeart/2005/8/layout/default"/>
    <dgm:cxn modelId="{4877004E-C9DE-4F5E-8171-96B17473F509}" type="presParOf" srcId="{B2B3705A-B580-4D36-B8D5-73B9640326CA}" destId="{BD1DA330-DA8C-49F4-B384-0A064DC758F9}" srcOrd="4" destOrd="0" presId="urn:microsoft.com/office/officeart/2005/8/layout/default"/>
    <dgm:cxn modelId="{CA6308D4-F43B-49E6-8EE3-3CC9028A281D}" type="presParOf" srcId="{B2B3705A-B580-4D36-B8D5-73B9640326CA}" destId="{649421E1-3E6B-4508-8B66-62BCD4D43FB0}" srcOrd="5" destOrd="0" presId="urn:microsoft.com/office/officeart/2005/8/layout/default"/>
    <dgm:cxn modelId="{373765D9-1C02-43D8-956B-E1EF933E029E}" type="presParOf" srcId="{B2B3705A-B580-4D36-B8D5-73B9640326CA}" destId="{A0B5FA03-DA34-4CBE-8922-856B9BAC61D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E56EE5-02D1-4809-B1D1-3F53E8B39033}" type="doc">
      <dgm:prSet loTypeId="urn:microsoft.com/office/officeart/2005/8/layout/defaul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E685E51-583B-4992-A6C0-1B10A5E18AF3}">
      <dgm:prSet phldrT="[Текст]"/>
      <dgm:spPr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81A7C1"/>
          </a:contourClr>
        </a:sp3d>
      </dgm:spPr>
      <dgm:t>
        <a:bodyPr/>
        <a:lstStyle/>
        <a:p>
          <a:r>
            <a:rPr lang="ru-RU" dirty="0" err="1" smtClean="0"/>
            <a:t>Нове</a:t>
          </a:r>
          <a:r>
            <a:rPr lang="ru-RU" dirty="0" smtClean="0"/>
            <a:t> </a:t>
          </a:r>
          <a:r>
            <a:rPr lang="ru-RU" dirty="0" err="1" smtClean="0"/>
            <a:t>будівництво</a:t>
          </a:r>
          <a:endParaRPr lang="ru-RU" dirty="0"/>
        </a:p>
      </dgm:t>
    </dgm:pt>
    <dgm:pt modelId="{831884BC-B65B-4710-84C3-44F1525E6096}" type="parTrans" cxnId="{EC302829-F50A-4B79-AE3C-1A03E19959FA}">
      <dgm:prSet/>
      <dgm:spPr/>
      <dgm:t>
        <a:bodyPr/>
        <a:lstStyle/>
        <a:p>
          <a:endParaRPr lang="ru-RU"/>
        </a:p>
      </dgm:t>
    </dgm:pt>
    <dgm:pt modelId="{47127EE9-DBEA-4D71-84CC-D3422C778385}" type="sibTrans" cxnId="{EC302829-F50A-4B79-AE3C-1A03E19959FA}">
      <dgm:prSet/>
      <dgm:spPr/>
      <dgm:t>
        <a:bodyPr/>
        <a:lstStyle/>
        <a:p>
          <a:endParaRPr lang="ru-RU"/>
        </a:p>
      </dgm:t>
    </dgm:pt>
    <dgm:pt modelId="{D4DC2903-F73C-4751-9D6A-8934188F90F8}">
      <dgm:prSet phldrT="[Текст]"/>
      <dgm:spPr/>
      <dgm:t>
        <a:bodyPr/>
        <a:lstStyle/>
        <a:p>
          <a:r>
            <a:rPr lang="ru-RU" dirty="0" smtClean="0"/>
            <a:t>Комплексна </a:t>
          </a:r>
          <a:r>
            <a:rPr lang="ru-RU" dirty="0" err="1" smtClean="0"/>
            <a:t>реновація</a:t>
          </a:r>
          <a:endParaRPr lang="ru-RU" dirty="0"/>
        </a:p>
      </dgm:t>
    </dgm:pt>
    <dgm:pt modelId="{78DD2970-CFB4-4EDC-A05E-0C31F264198B}" type="parTrans" cxnId="{31321ECE-8666-446C-B34D-042335C40E17}">
      <dgm:prSet/>
      <dgm:spPr/>
      <dgm:t>
        <a:bodyPr/>
        <a:lstStyle/>
        <a:p>
          <a:endParaRPr lang="ru-RU"/>
        </a:p>
      </dgm:t>
    </dgm:pt>
    <dgm:pt modelId="{B8EDB6D9-DEBC-4CB8-BFD0-CF0A2344F94C}" type="sibTrans" cxnId="{31321ECE-8666-446C-B34D-042335C40E17}">
      <dgm:prSet/>
      <dgm:spPr/>
      <dgm:t>
        <a:bodyPr/>
        <a:lstStyle/>
        <a:p>
          <a:endParaRPr lang="ru-RU"/>
        </a:p>
      </dgm:t>
    </dgm:pt>
    <dgm:pt modelId="{0A110836-4322-42A8-BC71-50501909767B}">
      <dgm:prSet phldrT="[Текст]"/>
      <dgm:spPr/>
      <dgm:t>
        <a:bodyPr/>
        <a:lstStyle/>
        <a:p>
          <a:r>
            <a:rPr lang="ru-RU" dirty="0" err="1" smtClean="0"/>
            <a:t>Охоронні</a:t>
          </a:r>
          <a:r>
            <a:rPr lang="ru-RU" dirty="0" smtClean="0"/>
            <a:t> заходи </a:t>
          </a:r>
          <a:r>
            <a:rPr lang="ru-RU" dirty="0" err="1" smtClean="0"/>
            <a:t>Зв’язок</a:t>
          </a:r>
          <a:endParaRPr lang="ru-RU" dirty="0"/>
        </a:p>
      </dgm:t>
    </dgm:pt>
    <dgm:pt modelId="{488F764D-AF2A-479F-BA58-0727D5BE5BCA}" type="parTrans" cxnId="{073C67A4-72B2-4BA1-9B6B-195D8B23BA6D}">
      <dgm:prSet/>
      <dgm:spPr/>
      <dgm:t>
        <a:bodyPr/>
        <a:lstStyle/>
        <a:p>
          <a:endParaRPr lang="ru-RU"/>
        </a:p>
      </dgm:t>
    </dgm:pt>
    <dgm:pt modelId="{C2E43281-FB16-48E2-A2E1-1583E0638964}" type="sibTrans" cxnId="{073C67A4-72B2-4BA1-9B6B-195D8B23BA6D}">
      <dgm:prSet/>
      <dgm:spPr/>
      <dgm:t>
        <a:bodyPr/>
        <a:lstStyle/>
        <a:p>
          <a:endParaRPr lang="ru-RU"/>
        </a:p>
      </dgm:t>
    </dgm:pt>
    <dgm:pt modelId="{820FB81B-035C-492D-BA23-0E5948012458}">
      <dgm:prSet phldrT="[Текст]"/>
      <dgm:spPr/>
      <dgm:t>
        <a:bodyPr/>
        <a:lstStyle/>
        <a:p>
          <a:r>
            <a:rPr lang="ru-RU" dirty="0" err="1" smtClean="0"/>
            <a:t>Проектування</a:t>
          </a:r>
          <a:r>
            <a:rPr lang="ru-RU" dirty="0" smtClean="0"/>
            <a:t> </a:t>
          </a:r>
          <a:r>
            <a:rPr lang="ru-RU" dirty="0" err="1" smtClean="0"/>
            <a:t>Розробка</a:t>
          </a:r>
          <a:endParaRPr lang="ru-RU" dirty="0"/>
        </a:p>
      </dgm:t>
    </dgm:pt>
    <dgm:pt modelId="{BEB13013-8CB3-4D10-841C-38D67F837FEB}" type="parTrans" cxnId="{541C3C94-084D-47A2-B00E-0E0B5888855A}">
      <dgm:prSet/>
      <dgm:spPr/>
      <dgm:t>
        <a:bodyPr/>
        <a:lstStyle/>
        <a:p>
          <a:endParaRPr lang="ru-RU"/>
        </a:p>
      </dgm:t>
    </dgm:pt>
    <dgm:pt modelId="{7005533D-50E7-4DFF-8599-D14A2C030EEC}" type="sibTrans" cxnId="{541C3C94-084D-47A2-B00E-0E0B5888855A}">
      <dgm:prSet/>
      <dgm:spPr/>
      <dgm:t>
        <a:bodyPr/>
        <a:lstStyle/>
        <a:p>
          <a:endParaRPr lang="ru-RU"/>
        </a:p>
      </dgm:t>
    </dgm:pt>
    <dgm:pt modelId="{B2B3705A-B580-4D36-B8D5-73B9640326CA}" type="pres">
      <dgm:prSet presAssocID="{33E56EE5-02D1-4809-B1D1-3F53E8B39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CC8B8-FFD6-4C30-9B51-E3F6ED4B40F4}" type="pres">
      <dgm:prSet presAssocID="{DE685E51-583B-4992-A6C0-1B10A5E18AF3}" presName="node" presStyleLbl="node1" presStyleIdx="0" presStyleCnt="4" custLinFactNeighborX="-18688" custLinFactNeighborY="-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1E363D5-03CB-4838-993F-BFA583F037B4}" type="pres">
      <dgm:prSet presAssocID="{47127EE9-DBEA-4D71-84CC-D3422C778385}" presName="sibTrans" presStyleCnt="0"/>
      <dgm:spPr/>
    </dgm:pt>
    <dgm:pt modelId="{E85725FE-E847-4BAD-AE79-8893FD4A4338}" type="pres">
      <dgm:prSet presAssocID="{D4DC2903-F73C-4751-9D6A-8934188F90F8}" presName="node" presStyleLbl="node1" presStyleIdx="1" presStyleCnt="4" custLinFactNeighborX="-2350" custLinFactNeighborY="-13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6ED6C4-574F-4534-B867-3203A1AC0A2B}" type="pres">
      <dgm:prSet presAssocID="{B8EDB6D9-DEBC-4CB8-BFD0-CF0A2344F94C}" presName="sibTrans" presStyleCnt="0"/>
      <dgm:spPr/>
    </dgm:pt>
    <dgm:pt modelId="{BD1DA330-DA8C-49F4-B384-0A064DC758F9}" type="pres">
      <dgm:prSet presAssocID="{820FB81B-035C-492D-BA23-0E5948012458}" presName="node" presStyleLbl="node1" presStyleIdx="2" presStyleCnt="4" custLinFactNeighborX="-20535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49421E1-3E6B-4508-8B66-62BCD4D43FB0}" type="pres">
      <dgm:prSet presAssocID="{7005533D-50E7-4DFF-8599-D14A2C030EEC}" presName="sibTrans" presStyleCnt="0"/>
      <dgm:spPr/>
    </dgm:pt>
    <dgm:pt modelId="{A0B5FA03-DA34-4CBE-8922-856B9BAC61DD}" type="pres">
      <dgm:prSet presAssocID="{0A110836-4322-42A8-BC71-50501909767B}" presName="node" presStyleLbl="node1" presStyleIdx="3" presStyleCnt="4" custLinFactNeighborX="-3488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EC4A79F6-703B-4B92-8F9F-44EB06B06180}" type="presOf" srcId="{D4DC2903-F73C-4751-9D6A-8934188F90F8}" destId="{E85725FE-E847-4BAD-AE79-8893FD4A4338}" srcOrd="0" destOrd="0" presId="urn:microsoft.com/office/officeart/2005/8/layout/default"/>
    <dgm:cxn modelId="{4E6C117B-B336-485F-814F-DF9122CE326F}" type="presOf" srcId="{820FB81B-035C-492D-BA23-0E5948012458}" destId="{BD1DA330-DA8C-49F4-B384-0A064DC758F9}" srcOrd="0" destOrd="0" presId="urn:microsoft.com/office/officeart/2005/8/layout/default"/>
    <dgm:cxn modelId="{073C67A4-72B2-4BA1-9B6B-195D8B23BA6D}" srcId="{33E56EE5-02D1-4809-B1D1-3F53E8B39033}" destId="{0A110836-4322-42A8-BC71-50501909767B}" srcOrd="3" destOrd="0" parTransId="{488F764D-AF2A-479F-BA58-0727D5BE5BCA}" sibTransId="{C2E43281-FB16-48E2-A2E1-1583E0638964}"/>
    <dgm:cxn modelId="{E52FCC24-EB34-4984-9F5C-3A1C6237BD68}" type="presOf" srcId="{0A110836-4322-42A8-BC71-50501909767B}" destId="{A0B5FA03-DA34-4CBE-8922-856B9BAC61DD}" srcOrd="0" destOrd="0" presId="urn:microsoft.com/office/officeart/2005/8/layout/default"/>
    <dgm:cxn modelId="{EC302829-F50A-4B79-AE3C-1A03E19959FA}" srcId="{33E56EE5-02D1-4809-B1D1-3F53E8B39033}" destId="{DE685E51-583B-4992-A6C0-1B10A5E18AF3}" srcOrd="0" destOrd="0" parTransId="{831884BC-B65B-4710-84C3-44F1525E6096}" sibTransId="{47127EE9-DBEA-4D71-84CC-D3422C778385}"/>
    <dgm:cxn modelId="{30BB16EC-11E4-403F-B9B8-8B4841D14B78}" type="presOf" srcId="{33E56EE5-02D1-4809-B1D1-3F53E8B39033}" destId="{B2B3705A-B580-4D36-B8D5-73B9640326CA}" srcOrd="0" destOrd="0" presId="urn:microsoft.com/office/officeart/2005/8/layout/default"/>
    <dgm:cxn modelId="{541C3C94-084D-47A2-B00E-0E0B5888855A}" srcId="{33E56EE5-02D1-4809-B1D1-3F53E8B39033}" destId="{820FB81B-035C-492D-BA23-0E5948012458}" srcOrd="2" destOrd="0" parTransId="{BEB13013-8CB3-4D10-841C-38D67F837FEB}" sibTransId="{7005533D-50E7-4DFF-8599-D14A2C030EEC}"/>
    <dgm:cxn modelId="{31321ECE-8666-446C-B34D-042335C40E17}" srcId="{33E56EE5-02D1-4809-B1D1-3F53E8B39033}" destId="{D4DC2903-F73C-4751-9D6A-8934188F90F8}" srcOrd="1" destOrd="0" parTransId="{78DD2970-CFB4-4EDC-A05E-0C31F264198B}" sibTransId="{B8EDB6D9-DEBC-4CB8-BFD0-CF0A2344F94C}"/>
    <dgm:cxn modelId="{2C755F75-6C06-4A04-AC5E-0A3B6AA1B66A}" type="presOf" srcId="{DE685E51-583B-4992-A6C0-1B10A5E18AF3}" destId="{AFECC8B8-FFD6-4C30-9B51-E3F6ED4B40F4}" srcOrd="0" destOrd="0" presId="urn:microsoft.com/office/officeart/2005/8/layout/default"/>
    <dgm:cxn modelId="{19190C96-BAF9-4C52-AED2-A0F780A5AA80}" type="presParOf" srcId="{B2B3705A-B580-4D36-B8D5-73B9640326CA}" destId="{AFECC8B8-FFD6-4C30-9B51-E3F6ED4B40F4}" srcOrd="0" destOrd="0" presId="urn:microsoft.com/office/officeart/2005/8/layout/default"/>
    <dgm:cxn modelId="{3B9EBBEA-A28D-4036-A67A-4E21D23356A1}" type="presParOf" srcId="{B2B3705A-B580-4D36-B8D5-73B9640326CA}" destId="{81E363D5-03CB-4838-993F-BFA583F037B4}" srcOrd="1" destOrd="0" presId="urn:microsoft.com/office/officeart/2005/8/layout/default"/>
    <dgm:cxn modelId="{27E1CB99-3F0E-4088-96E3-650F133C0C7E}" type="presParOf" srcId="{B2B3705A-B580-4D36-B8D5-73B9640326CA}" destId="{E85725FE-E847-4BAD-AE79-8893FD4A4338}" srcOrd="2" destOrd="0" presId="urn:microsoft.com/office/officeart/2005/8/layout/default"/>
    <dgm:cxn modelId="{A481914E-5E98-4845-9634-4393E436D5F1}" type="presParOf" srcId="{B2B3705A-B580-4D36-B8D5-73B9640326CA}" destId="{B56ED6C4-574F-4534-B867-3203A1AC0A2B}" srcOrd="3" destOrd="0" presId="urn:microsoft.com/office/officeart/2005/8/layout/default"/>
    <dgm:cxn modelId="{DD5F1C10-4EE1-4560-A99C-9DDA7840F328}" type="presParOf" srcId="{B2B3705A-B580-4D36-B8D5-73B9640326CA}" destId="{BD1DA330-DA8C-49F4-B384-0A064DC758F9}" srcOrd="4" destOrd="0" presId="urn:microsoft.com/office/officeart/2005/8/layout/default"/>
    <dgm:cxn modelId="{E4837BA8-E676-4278-8B6F-827BE1D3C52B}" type="presParOf" srcId="{B2B3705A-B580-4D36-B8D5-73B9640326CA}" destId="{649421E1-3E6B-4508-8B66-62BCD4D43FB0}" srcOrd="5" destOrd="0" presId="urn:microsoft.com/office/officeart/2005/8/layout/default"/>
    <dgm:cxn modelId="{0A32F222-21DC-42F4-A496-8A65564FA222}" type="presParOf" srcId="{B2B3705A-B580-4D36-B8D5-73B9640326CA}" destId="{A0B5FA03-DA34-4CBE-8922-856B9BAC61D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8EF15D2-1B6E-4CEA-B6D9-717C69D7BD90}" type="doc">
      <dgm:prSet loTypeId="urn:microsoft.com/office/officeart/2005/8/layout/vList4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481D583-1CF8-4273-9F7B-2081FE548803}">
      <dgm:prSet phldrT="[Текст]"/>
      <dgm:spPr/>
      <dgm:t>
        <a:bodyPr/>
        <a:lstStyle/>
        <a:p>
          <a:r>
            <a:rPr lang="ru-RU" dirty="0" err="1" smtClean="0"/>
            <a:t>Повний</a:t>
          </a:r>
          <a:r>
            <a:rPr lang="ru-RU" dirty="0" smtClean="0"/>
            <a:t> комплекс </a:t>
          </a:r>
          <a:r>
            <a:rPr lang="ru-RU" dirty="0" err="1" smtClean="0"/>
            <a:t>проектних</a:t>
          </a:r>
          <a:r>
            <a:rPr lang="ru-RU" dirty="0" smtClean="0"/>
            <a:t> </a:t>
          </a:r>
          <a:r>
            <a:rPr lang="ru-RU" dirty="0" err="1" smtClean="0"/>
            <a:t>рабіт</a:t>
          </a:r>
          <a:endParaRPr lang="ru-RU" dirty="0"/>
        </a:p>
      </dgm:t>
    </dgm:pt>
    <dgm:pt modelId="{F8698077-6F2C-4D18-89CF-380356B43E83}" type="parTrans" cxnId="{F3F07B2F-9B31-44AF-B7DD-F9151F520B18}">
      <dgm:prSet/>
      <dgm:spPr/>
      <dgm:t>
        <a:bodyPr/>
        <a:lstStyle/>
        <a:p>
          <a:endParaRPr lang="ru-RU"/>
        </a:p>
      </dgm:t>
    </dgm:pt>
    <dgm:pt modelId="{6A9CB702-CA7B-4572-BB92-D8BB0F006C67}" type="sibTrans" cxnId="{F3F07B2F-9B31-44AF-B7DD-F9151F520B18}">
      <dgm:prSet/>
      <dgm:spPr/>
      <dgm:t>
        <a:bodyPr/>
        <a:lstStyle/>
        <a:p>
          <a:endParaRPr lang="ru-RU"/>
        </a:p>
      </dgm:t>
    </dgm:pt>
    <dgm:pt modelId="{0EF1B1F2-4599-44FB-B1D4-C19E0204C873}">
      <dgm:prSet phldrT="[Текст]"/>
      <dgm:spPr/>
      <dgm:t>
        <a:bodyPr/>
        <a:lstStyle/>
        <a:p>
          <a:r>
            <a:rPr lang="ru-RU" dirty="0" err="1" smtClean="0"/>
            <a:t>Документація</a:t>
          </a:r>
          <a:r>
            <a:rPr lang="ru-RU" dirty="0" smtClean="0"/>
            <a:t> «</a:t>
          </a:r>
          <a:r>
            <a:rPr lang="en-US" dirty="0" smtClean="0"/>
            <a:t>As Built</a:t>
          </a:r>
          <a:r>
            <a:rPr lang="ru-RU" dirty="0" smtClean="0"/>
            <a:t>»</a:t>
          </a:r>
          <a:endParaRPr lang="ru-RU" dirty="0"/>
        </a:p>
      </dgm:t>
    </dgm:pt>
    <dgm:pt modelId="{E5AAB396-11C4-46DB-A23D-04FFA628AF4B}" type="parTrans" cxnId="{B881F91B-4BCC-43E4-A4A5-D2C04AD7359D}">
      <dgm:prSet/>
      <dgm:spPr/>
      <dgm:t>
        <a:bodyPr/>
        <a:lstStyle/>
        <a:p>
          <a:endParaRPr lang="ru-RU"/>
        </a:p>
      </dgm:t>
    </dgm:pt>
    <dgm:pt modelId="{92CA63D2-302C-4A8F-AD5E-5D5C0DC51208}" type="sibTrans" cxnId="{B881F91B-4BCC-43E4-A4A5-D2C04AD7359D}">
      <dgm:prSet/>
      <dgm:spPr/>
      <dgm:t>
        <a:bodyPr/>
        <a:lstStyle/>
        <a:p>
          <a:endParaRPr lang="ru-RU"/>
        </a:p>
      </dgm:t>
    </dgm:pt>
    <dgm:pt modelId="{B575E73D-1EAC-4F31-9F06-36BB3F9AC39D}">
      <dgm:prSet phldrT="[Текст]"/>
      <dgm:spPr/>
      <dgm:t>
        <a:bodyPr/>
        <a:lstStyle/>
        <a:p>
          <a:r>
            <a:rPr lang="ru-RU" dirty="0" err="1" smtClean="0"/>
            <a:t>Розробка</a:t>
          </a:r>
          <a:r>
            <a:rPr lang="ru-RU" dirty="0" smtClean="0"/>
            <a:t>, </a:t>
          </a:r>
          <a:r>
            <a:rPr lang="ru-RU" dirty="0" err="1" smtClean="0"/>
            <a:t>виробництво</a:t>
          </a:r>
          <a:r>
            <a:rPr lang="ru-RU" dirty="0" smtClean="0"/>
            <a:t>,  поставка нового </a:t>
          </a:r>
          <a:r>
            <a:rPr lang="ru-RU" dirty="0" err="1" smtClean="0"/>
            <a:t>обладнання</a:t>
          </a:r>
          <a:endParaRPr lang="ru-RU" dirty="0"/>
        </a:p>
      </dgm:t>
    </dgm:pt>
    <dgm:pt modelId="{14A0C08F-98A8-4534-B648-EB10B708785B}" type="parTrans" cxnId="{41D9C6BE-721D-48EF-9FB8-42234117409C}">
      <dgm:prSet/>
      <dgm:spPr/>
      <dgm:t>
        <a:bodyPr/>
        <a:lstStyle/>
        <a:p>
          <a:endParaRPr lang="ru-RU"/>
        </a:p>
      </dgm:t>
    </dgm:pt>
    <dgm:pt modelId="{20002F57-43F2-4C88-9DD1-840010A6F29C}" type="sibTrans" cxnId="{41D9C6BE-721D-48EF-9FB8-42234117409C}">
      <dgm:prSet/>
      <dgm:spPr/>
      <dgm:t>
        <a:bodyPr/>
        <a:lstStyle/>
        <a:p>
          <a:endParaRPr lang="ru-RU"/>
        </a:p>
      </dgm:t>
    </dgm:pt>
    <dgm:pt modelId="{639AC14B-28CC-413C-B5AD-1FA0FF6F3D49}" type="pres">
      <dgm:prSet presAssocID="{38EF15D2-1B6E-4CEA-B6D9-717C69D7BD9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243777-0702-438F-ACB1-B2329C8D1D17}" type="pres">
      <dgm:prSet presAssocID="{E481D583-1CF8-4273-9F7B-2081FE548803}" presName="comp" presStyleCnt="0"/>
      <dgm:spPr/>
    </dgm:pt>
    <dgm:pt modelId="{8C62A807-446A-49B6-A958-F05B4320FCB3}" type="pres">
      <dgm:prSet presAssocID="{E481D583-1CF8-4273-9F7B-2081FE548803}" presName="box" presStyleLbl="node1" presStyleIdx="0" presStyleCnt="3"/>
      <dgm:spPr/>
      <dgm:t>
        <a:bodyPr/>
        <a:lstStyle/>
        <a:p>
          <a:endParaRPr lang="ru-RU"/>
        </a:p>
      </dgm:t>
    </dgm:pt>
    <dgm:pt modelId="{C1C1D9E6-FE32-4508-982C-199F73A6D5B5}" type="pres">
      <dgm:prSet presAssocID="{E481D583-1CF8-4273-9F7B-2081FE548803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A3E0CE39-6A92-4F6B-857A-73F9F733B295}" type="pres">
      <dgm:prSet presAssocID="{E481D583-1CF8-4273-9F7B-2081FE54880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66D61-CD61-46F5-8B0C-44CA322E897E}" type="pres">
      <dgm:prSet presAssocID="{6A9CB702-CA7B-4572-BB92-D8BB0F006C67}" presName="spacer" presStyleCnt="0"/>
      <dgm:spPr/>
    </dgm:pt>
    <dgm:pt modelId="{1585DE4F-9057-4C4C-BF51-8CCAC09BB330}" type="pres">
      <dgm:prSet presAssocID="{0EF1B1F2-4599-44FB-B1D4-C19E0204C873}" presName="comp" presStyleCnt="0"/>
      <dgm:spPr/>
    </dgm:pt>
    <dgm:pt modelId="{27A2E7A4-EDF4-479B-97EF-804548EEC461}" type="pres">
      <dgm:prSet presAssocID="{0EF1B1F2-4599-44FB-B1D4-C19E0204C873}" presName="box" presStyleLbl="node1" presStyleIdx="1" presStyleCnt="3"/>
      <dgm:spPr/>
      <dgm:t>
        <a:bodyPr/>
        <a:lstStyle/>
        <a:p>
          <a:endParaRPr lang="ru-RU"/>
        </a:p>
      </dgm:t>
    </dgm:pt>
    <dgm:pt modelId="{CD2DEC71-FF23-4B01-A3A8-F7F58E693DB2}" type="pres">
      <dgm:prSet presAssocID="{0EF1B1F2-4599-44FB-B1D4-C19E0204C873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5C439D3F-8596-4536-80AC-474F6952760F}" type="pres">
      <dgm:prSet presAssocID="{0EF1B1F2-4599-44FB-B1D4-C19E0204C87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01420-788C-49D7-BBBC-B037899CF635}" type="pres">
      <dgm:prSet presAssocID="{92CA63D2-302C-4A8F-AD5E-5D5C0DC51208}" presName="spacer" presStyleCnt="0"/>
      <dgm:spPr/>
    </dgm:pt>
    <dgm:pt modelId="{81DCA97D-4A9C-4BC3-9E5A-1C4ACA342C5D}" type="pres">
      <dgm:prSet presAssocID="{B575E73D-1EAC-4F31-9F06-36BB3F9AC39D}" presName="comp" presStyleCnt="0"/>
      <dgm:spPr/>
    </dgm:pt>
    <dgm:pt modelId="{7799BB36-6708-4447-A9C3-CD27C0B57802}" type="pres">
      <dgm:prSet presAssocID="{B575E73D-1EAC-4F31-9F06-36BB3F9AC39D}" presName="box" presStyleLbl="node1" presStyleIdx="2" presStyleCnt="3"/>
      <dgm:spPr/>
      <dgm:t>
        <a:bodyPr/>
        <a:lstStyle/>
        <a:p>
          <a:endParaRPr lang="ru-RU"/>
        </a:p>
      </dgm:t>
    </dgm:pt>
    <dgm:pt modelId="{77AF21F1-5D56-4074-B24C-39CBE470747D}" type="pres">
      <dgm:prSet presAssocID="{B575E73D-1EAC-4F31-9F06-36BB3F9AC39D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63000" b="-63000"/>
          </a:stretch>
        </a:blipFill>
      </dgm:spPr>
      <dgm:t>
        <a:bodyPr/>
        <a:lstStyle/>
        <a:p>
          <a:endParaRPr lang="ru-RU"/>
        </a:p>
      </dgm:t>
    </dgm:pt>
    <dgm:pt modelId="{F6E7B244-3482-4606-ADDC-43CA6DF08A52}" type="pres">
      <dgm:prSet presAssocID="{B575E73D-1EAC-4F31-9F06-36BB3F9AC39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1FD179-22E9-4B4B-8695-1F2EB44F7058}" type="presOf" srcId="{0EF1B1F2-4599-44FB-B1D4-C19E0204C873}" destId="{27A2E7A4-EDF4-479B-97EF-804548EEC461}" srcOrd="0" destOrd="0" presId="urn:microsoft.com/office/officeart/2005/8/layout/vList4"/>
    <dgm:cxn modelId="{9F02B9B0-1520-4AD2-8B76-B5FE2CB613F5}" type="presOf" srcId="{E481D583-1CF8-4273-9F7B-2081FE548803}" destId="{A3E0CE39-6A92-4F6B-857A-73F9F733B295}" srcOrd="1" destOrd="0" presId="urn:microsoft.com/office/officeart/2005/8/layout/vList4"/>
    <dgm:cxn modelId="{41D9C6BE-721D-48EF-9FB8-42234117409C}" srcId="{38EF15D2-1B6E-4CEA-B6D9-717C69D7BD90}" destId="{B575E73D-1EAC-4F31-9F06-36BB3F9AC39D}" srcOrd="2" destOrd="0" parTransId="{14A0C08F-98A8-4534-B648-EB10B708785B}" sibTransId="{20002F57-43F2-4C88-9DD1-840010A6F29C}"/>
    <dgm:cxn modelId="{A3B1DFF3-3C08-47BC-A740-95346231A713}" type="presOf" srcId="{B575E73D-1EAC-4F31-9F06-36BB3F9AC39D}" destId="{7799BB36-6708-4447-A9C3-CD27C0B57802}" srcOrd="0" destOrd="0" presId="urn:microsoft.com/office/officeart/2005/8/layout/vList4"/>
    <dgm:cxn modelId="{F3F07B2F-9B31-44AF-B7DD-F9151F520B18}" srcId="{38EF15D2-1B6E-4CEA-B6D9-717C69D7BD90}" destId="{E481D583-1CF8-4273-9F7B-2081FE548803}" srcOrd="0" destOrd="0" parTransId="{F8698077-6F2C-4D18-89CF-380356B43E83}" sibTransId="{6A9CB702-CA7B-4572-BB92-D8BB0F006C67}"/>
    <dgm:cxn modelId="{A22E21D4-2298-4596-826B-F3B2E220DB4F}" type="presOf" srcId="{E481D583-1CF8-4273-9F7B-2081FE548803}" destId="{8C62A807-446A-49B6-A958-F05B4320FCB3}" srcOrd="0" destOrd="0" presId="urn:microsoft.com/office/officeart/2005/8/layout/vList4"/>
    <dgm:cxn modelId="{EDDB2C6B-DC53-425A-83AC-294066BB46F6}" type="presOf" srcId="{38EF15D2-1B6E-4CEA-B6D9-717C69D7BD90}" destId="{639AC14B-28CC-413C-B5AD-1FA0FF6F3D49}" srcOrd="0" destOrd="0" presId="urn:microsoft.com/office/officeart/2005/8/layout/vList4"/>
    <dgm:cxn modelId="{B881F91B-4BCC-43E4-A4A5-D2C04AD7359D}" srcId="{38EF15D2-1B6E-4CEA-B6D9-717C69D7BD90}" destId="{0EF1B1F2-4599-44FB-B1D4-C19E0204C873}" srcOrd="1" destOrd="0" parTransId="{E5AAB396-11C4-46DB-A23D-04FFA628AF4B}" sibTransId="{92CA63D2-302C-4A8F-AD5E-5D5C0DC51208}"/>
    <dgm:cxn modelId="{455C4713-A577-4A62-A653-8A51E8625550}" type="presOf" srcId="{0EF1B1F2-4599-44FB-B1D4-C19E0204C873}" destId="{5C439D3F-8596-4536-80AC-474F6952760F}" srcOrd="1" destOrd="0" presId="urn:microsoft.com/office/officeart/2005/8/layout/vList4"/>
    <dgm:cxn modelId="{AB721129-A29D-483F-B255-8328C8C3FB5F}" type="presOf" srcId="{B575E73D-1EAC-4F31-9F06-36BB3F9AC39D}" destId="{F6E7B244-3482-4606-ADDC-43CA6DF08A52}" srcOrd="1" destOrd="0" presId="urn:microsoft.com/office/officeart/2005/8/layout/vList4"/>
    <dgm:cxn modelId="{81B1F3E3-D522-449D-A076-0D7D24902BEC}" type="presParOf" srcId="{639AC14B-28CC-413C-B5AD-1FA0FF6F3D49}" destId="{B3243777-0702-438F-ACB1-B2329C8D1D17}" srcOrd="0" destOrd="0" presId="urn:microsoft.com/office/officeart/2005/8/layout/vList4"/>
    <dgm:cxn modelId="{7CC573E6-989A-4B86-A65E-E1FC212B4235}" type="presParOf" srcId="{B3243777-0702-438F-ACB1-B2329C8D1D17}" destId="{8C62A807-446A-49B6-A958-F05B4320FCB3}" srcOrd="0" destOrd="0" presId="urn:microsoft.com/office/officeart/2005/8/layout/vList4"/>
    <dgm:cxn modelId="{36FC1E4A-BE35-44E6-9C9E-C5877A4A7C36}" type="presParOf" srcId="{B3243777-0702-438F-ACB1-B2329C8D1D17}" destId="{C1C1D9E6-FE32-4508-982C-199F73A6D5B5}" srcOrd="1" destOrd="0" presId="urn:microsoft.com/office/officeart/2005/8/layout/vList4"/>
    <dgm:cxn modelId="{B40A0D17-0CE6-47BB-AA9E-A3596C29B893}" type="presParOf" srcId="{B3243777-0702-438F-ACB1-B2329C8D1D17}" destId="{A3E0CE39-6A92-4F6B-857A-73F9F733B295}" srcOrd="2" destOrd="0" presId="urn:microsoft.com/office/officeart/2005/8/layout/vList4"/>
    <dgm:cxn modelId="{B3D159C9-A5E2-4286-B126-E51DA2EB4C48}" type="presParOf" srcId="{639AC14B-28CC-413C-B5AD-1FA0FF6F3D49}" destId="{15666D61-CD61-46F5-8B0C-44CA322E897E}" srcOrd="1" destOrd="0" presId="urn:microsoft.com/office/officeart/2005/8/layout/vList4"/>
    <dgm:cxn modelId="{FCA3B232-EFF3-4F79-9BE3-EE757EB5B20C}" type="presParOf" srcId="{639AC14B-28CC-413C-B5AD-1FA0FF6F3D49}" destId="{1585DE4F-9057-4C4C-BF51-8CCAC09BB330}" srcOrd="2" destOrd="0" presId="urn:microsoft.com/office/officeart/2005/8/layout/vList4"/>
    <dgm:cxn modelId="{A5011B5D-BA7C-42C4-8EFA-C6AEDF086397}" type="presParOf" srcId="{1585DE4F-9057-4C4C-BF51-8CCAC09BB330}" destId="{27A2E7A4-EDF4-479B-97EF-804548EEC461}" srcOrd="0" destOrd="0" presId="urn:microsoft.com/office/officeart/2005/8/layout/vList4"/>
    <dgm:cxn modelId="{4DDE2A0B-D10B-474B-841D-69FBFE783561}" type="presParOf" srcId="{1585DE4F-9057-4C4C-BF51-8CCAC09BB330}" destId="{CD2DEC71-FF23-4B01-A3A8-F7F58E693DB2}" srcOrd="1" destOrd="0" presId="urn:microsoft.com/office/officeart/2005/8/layout/vList4"/>
    <dgm:cxn modelId="{D9E02547-7F7B-47BA-940C-13E536639BFA}" type="presParOf" srcId="{1585DE4F-9057-4C4C-BF51-8CCAC09BB330}" destId="{5C439D3F-8596-4536-80AC-474F6952760F}" srcOrd="2" destOrd="0" presId="urn:microsoft.com/office/officeart/2005/8/layout/vList4"/>
    <dgm:cxn modelId="{35A969AA-A5D4-487D-9209-EFE7D7270F53}" type="presParOf" srcId="{639AC14B-28CC-413C-B5AD-1FA0FF6F3D49}" destId="{61101420-788C-49D7-BBBC-B037899CF635}" srcOrd="3" destOrd="0" presId="urn:microsoft.com/office/officeart/2005/8/layout/vList4"/>
    <dgm:cxn modelId="{F11D3783-4E90-46F7-AFA8-4D0E8C9F9D18}" type="presParOf" srcId="{639AC14B-28CC-413C-B5AD-1FA0FF6F3D49}" destId="{81DCA97D-4A9C-4BC3-9E5A-1C4ACA342C5D}" srcOrd="4" destOrd="0" presId="urn:microsoft.com/office/officeart/2005/8/layout/vList4"/>
    <dgm:cxn modelId="{8E85428B-0071-4222-B7E0-BC267CB5B2BF}" type="presParOf" srcId="{81DCA97D-4A9C-4BC3-9E5A-1C4ACA342C5D}" destId="{7799BB36-6708-4447-A9C3-CD27C0B57802}" srcOrd="0" destOrd="0" presId="urn:microsoft.com/office/officeart/2005/8/layout/vList4"/>
    <dgm:cxn modelId="{8A99862C-7CB5-458E-96AC-D09B4BDE6582}" type="presParOf" srcId="{81DCA97D-4A9C-4BC3-9E5A-1C4ACA342C5D}" destId="{77AF21F1-5D56-4074-B24C-39CBE470747D}" srcOrd="1" destOrd="0" presId="urn:microsoft.com/office/officeart/2005/8/layout/vList4"/>
    <dgm:cxn modelId="{82D60871-5D92-4C57-802A-BF851877C73F}" type="presParOf" srcId="{81DCA97D-4A9C-4BC3-9E5A-1C4ACA342C5D}" destId="{F6E7B244-3482-4606-ADDC-43CA6DF08A5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B872C0-56C8-46D5-BC85-BDA27FEA4AAC}" type="doc">
      <dgm:prSet loTypeId="urn:microsoft.com/office/officeart/2005/8/layout/vList4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E9A2A46-08BA-4561-BD15-3EBB931B5EB9}">
      <dgm:prSet phldrT="[Текст]"/>
      <dgm:spPr/>
      <dgm:t>
        <a:bodyPr/>
        <a:lstStyle/>
        <a:p>
          <a:r>
            <a:rPr lang="ru-RU" dirty="0" err="1" smtClean="0"/>
            <a:t>Рішення</a:t>
          </a:r>
          <a:r>
            <a:rPr lang="ru-RU" dirty="0" smtClean="0"/>
            <a:t> для </a:t>
          </a:r>
          <a:r>
            <a:rPr lang="ru-RU" dirty="0" err="1" smtClean="0"/>
            <a:t>цифрових</a:t>
          </a:r>
          <a:r>
            <a:rPr lang="ru-RU" dirty="0" smtClean="0"/>
            <a:t> </a:t>
          </a:r>
          <a:r>
            <a:rPr lang="ru-RU" dirty="0" err="1" smtClean="0"/>
            <a:t>комунікацій</a:t>
          </a:r>
          <a:r>
            <a:rPr lang="ru-RU" dirty="0" smtClean="0"/>
            <a:t> для </a:t>
          </a:r>
          <a:r>
            <a:rPr lang="ru-RU" dirty="0" err="1" smtClean="0"/>
            <a:t>трубопроводів</a:t>
          </a:r>
          <a:endParaRPr lang="ru-RU" dirty="0"/>
        </a:p>
      </dgm:t>
    </dgm:pt>
    <dgm:pt modelId="{758AF364-FA9D-4616-A4A4-A0D9F89E5D0E}" type="parTrans" cxnId="{06297BB7-21AD-40D1-9D34-A8ABB8B14B15}">
      <dgm:prSet/>
      <dgm:spPr/>
      <dgm:t>
        <a:bodyPr/>
        <a:lstStyle/>
        <a:p>
          <a:endParaRPr lang="ru-RU"/>
        </a:p>
      </dgm:t>
    </dgm:pt>
    <dgm:pt modelId="{0FD5E984-D051-49A0-89E0-D7990BCCE2EA}" type="sibTrans" cxnId="{06297BB7-21AD-40D1-9D34-A8ABB8B14B15}">
      <dgm:prSet/>
      <dgm:spPr/>
      <dgm:t>
        <a:bodyPr/>
        <a:lstStyle/>
        <a:p>
          <a:endParaRPr lang="ru-RU"/>
        </a:p>
      </dgm:t>
    </dgm:pt>
    <dgm:pt modelId="{ED505777-5E6B-4BEA-8FF2-4E83699B5C80}">
      <dgm:prSet/>
      <dgm:spPr/>
      <dgm:t>
        <a:bodyPr/>
        <a:lstStyle/>
        <a:p>
          <a:r>
            <a:rPr lang="ru-RU" dirty="0" err="1" smtClean="0"/>
            <a:t>Інтегрован</a:t>
          </a:r>
          <a:r>
            <a:rPr lang="uk-UA" dirty="0" smtClean="0"/>
            <a:t>і</a:t>
          </a:r>
          <a:r>
            <a:rPr lang="ru-RU" dirty="0" smtClean="0"/>
            <a:t> </a:t>
          </a:r>
          <a:r>
            <a:rPr lang="ru-RU" dirty="0" err="1" smtClean="0"/>
            <a:t>системи</a:t>
          </a:r>
          <a:r>
            <a:rPr lang="ru-RU" dirty="0" smtClean="0"/>
            <a:t> </a:t>
          </a:r>
          <a:r>
            <a:rPr lang="ru-RU" dirty="0" err="1" smtClean="0"/>
            <a:t>безпеки</a:t>
          </a:r>
          <a:endParaRPr lang="ru-RU" dirty="0"/>
        </a:p>
      </dgm:t>
    </dgm:pt>
    <dgm:pt modelId="{B64123F8-9DCA-4D51-A12D-CF11870993FB}" type="parTrans" cxnId="{48899862-D6EA-409A-92E6-B8AB5BDE819A}">
      <dgm:prSet/>
      <dgm:spPr/>
      <dgm:t>
        <a:bodyPr/>
        <a:lstStyle/>
        <a:p>
          <a:endParaRPr lang="ru-RU"/>
        </a:p>
      </dgm:t>
    </dgm:pt>
    <dgm:pt modelId="{2626B783-098E-4005-B12F-D32B23FFC0CD}" type="sibTrans" cxnId="{48899862-D6EA-409A-92E6-B8AB5BDE819A}">
      <dgm:prSet/>
      <dgm:spPr/>
      <dgm:t>
        <a:bodyPr/>
        <a:lstStyle/>
        <a:p>
          <a:endParaRPr lang="ru-RU"/>
        </a:p>
      </dgm:t>
    </dgm:pt>
    <dgm:pt modelId="{677EEEDC-5F77-41E4-BD0A-250488E1FFBB}">
      <dgm:prSet/>
      <dgm:spPr/>
      <dgm:t>
        <a:bodyPr/>
        <a:lstStyle/>
        <a:p>
          <a:r>
            <a:rPr lang="uk-UA" dirty="0" smtClean="0"/>
            <a:t>Охоронні зони трубопроводів</a:t>
          </a:r>
          <a:endParaRPr lang="ru-RU" dirty="0"/>
        </a:p>
      </dgm:t>
    </dgm:pt>
    <dgm:pt modelId="{A8F78857-18CD-4021-8AA3-55F27D2CBD5E}" type="parTrans" cxnId="{9DC84872-E0DD-498A-AD7C-7BC3A274CC8B}">
      <dgm:prSet/>
      <dgm:spPr/>
      <dgm:t>
        <a:bodyPr/>
        <a:lstStyle/>
        <a:p>
          <a:endParaRPr lang="ru-RU"/>
        </a:p>
      </dgm:t>
    </dgm:pt>
    <dgm:pt modelId="{71806CE4-94F5-49C9-B7AC-ECBC714063D6}" type="sibTrans" cxnId="{9DC84872-E0DD-498A-AD7C-7BC3A274CC8B}">
      <dgm:prSet/>
      <dgm:spPr/>
      <dgm:t>
        <a:bodyPr/>
        <a:lstStyle/>
        <a:p>
          <a:endParaRPr lang="ru-RU"/>
        </a:p>
      </dgm:t>
    </dgm:pt>
    <dgm:pt modelId="{8DF75801-57D6-46E3-A4A7-C231B65C78D9}">
      <dgm:prSet/>
      <dgm:spPr/>
      <dgm:t>
        <a:bodyPr/>
        <a:lstStyle/>
        <a:p>
          <a:r>
            <a:rPr lang="ru-RU" dirty="0" err="1" smtClean="0"/>
            <a:t>Повітряний</a:t>
          </a:r>
          <a:r>
            <a:rPr lang="ru-RU" dirty="0" smtClean="0"/>
            <a:t> </a:t>
          </a:r>
          <a:r>
            <a:rPr lang="ru-RU" dirty="0" err="1" smtClean="0"/>
            <a:t>візуальний</a:t>
          </a:r>
          <a:r>
            <a:rPr lang="ru-RU" dirty="0" smtClean="0"/>
            <a:t> </a:t>
          </a:r>
          <a:r>
            <a:rPr lang="ru-RU" dirty="0" err="1" smtClean="0"/>
            <a:t>огляд</a:t>
          </a:r>
          <a:r>
            <a:rPr lang="ru-RU" dirty="0" smtClean="0"/>
            <a:t> </a:t>
          </a:r>
          <a:r>
            <a:rPr lang="ru-RU" dirty="0" err="1" smtClean="0"/>
            <a:t>трубопроводів</a:t>
          </a:r>
          <a:endParaRPr lang="ru-RU" dirty="0"/>
        </a:p>
      </dgm:t>
    </dgm:pt>
    <dgm:pt modelId="{3A151E63-FA40-4DCB-8B58-290A438F9227}" type="parTrans" cxnId="{1B742B96-A422-4724-B5D1-4FBAC71AF2C5}">
      <dgm:prSet/>
      <dgm:spPr/>
      <dgm:t>
        <a:bodyPr/>
        <a:lstStyle/>
        <a:p>
          <a:endParaRPr lang="ru-RU"/>
        </a:p>
      </dgm:t>
    </dgm:pt>
    <dgm:pt modelId="{20CF2455-5392-4D30-8B2C-B43A1C3C6588}" type="sibTrans" cxnId="{1B742B96-A422-4724-B5D1-4FBAC71AF2C5}">
      <dgm:prSet/>
      <dgm:spPr/>
      <dgm:t>
        <a:bodyPr/>
        <a:lstStyle/>
        <a:p>
          <a:endParaRPr lang="ru-RU"/>
        </a:p>
      </dgm:t>
    </dgm:pt>
    <dgm:pt modelId="{CAAD32CC-A5E5-4E98-A11E-A1E3C2D142AF}">
      <dgm:prSet/>
      <dgm:spPr/>
      <dgm:t>
        <a:bodyPr/>
        <a:lstStyle/>
        <a:p>
          <a:r>
            <a:rPr lang="ru-RU" dirty="0" err="1" smtClean="0"/>
            <a:t>Візуальний</a:t>
          </a:r>
          <a:r>
            <a:rPr lang="ru-RU" dirty="0" smtClean="0"/>
            <a:t> </a:t>
          </a:r>
          <a:r>
            <a:rPr lang="ru-RU" dirty="0" err="1" smtClean="0"/>
            <a:t>огляд</a:t>
          </a:r>
          <a:r>
            <a:rPr lang="ru-RU" dirty="0" smtClean="0"/>
            <a:t> </a:t>
          </a:r>
          <a:r>
            <a:rPr lang="ru-RU" dirty="0" err="1" smtClean="0"/>
            <a:t>трубопроводів</a:t>
          </a:r>
          <a:r>
            <a:rPr lang="ru-RU" dirty="0" smtClean="0"/>
            <a:t> </a:t>
          </a:r>
          <a:endParaRPr lang="ru-RU" dirty="0"/>
        </a:p>
      </dgm:t>
    </dgm:pt>
    <dgm:pt modelId="{4ACBA414-1559-4BD8-866F-F560F706DBD6}" type="parTrans" cxnId="{65DEDC10-FDC0-49AF-80EC-89552A08CF0E}">
      <dgm:prSet/>
      <dgm:spPr/>
      <dgm:t>
        <a:bodyPr/>
        <a:lstStyle/>
        <a:p>
          <a:endParaRPr lang="ru-RU"/>
        </a:p>
      </dgm:t>
    </dgm:pt>
    <dgm:pt modelId="{1E7DEB21-AEBD-42D1-8FB6-E3DC021FE7B9}" type="sibTrans" cxnId="{65DEDC10-FDC0-49AF-80EC-89552A08CF0E}">
      <dgm:prSet/>
      <dgm:spPr/>
      <dgm:t>
        <a:bodyPr/>
        <a:lstStyle/>
        <a:p>
          <a:endParaRPr lang="ru-RU"/>
        </a:p>
      </dgm:t>
    </dgm:pt>
    <dgm:pt modelId="{86E323E7-81C7-4DD3-A183-934A3E15AE45}" type="pres">
      <dgm:prSet presAssocID="{9AB872C0-56C8-46D5-BC85-BDA27FEA4AA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77A5A8-8381-48E4-93D5-937141956C7C}" type="pres">
      <dgm:prSet presAssocID="{CE9A2A46-08BA-4561-BD15-3EBB931B5EB9}" presName="comp" presStyleCnt="0"/>
      <dgm:spPr/>
    </dgm:pt>
    <dgm:pt modelId="{237459C4-EC33-4545-A630-796D6BFC434E}" type="pres">
      <dgm:prSet presAssocID="{CE9A2A46-08BA-4561-BD15-3EBB931B5EB9}" presName="box" presStyleLbl="node1" presStyleIdx="0" presStyleCnt="5"/>
      <dgm:spPr/>
      <dgm:t>
        <a:bodyPr/>
        <a:lstStyle/>
        <a:p>
          <a:endParaRPr lang="ru-RU"/>
        </a:p>
      </dgm:t>
    </dgm:pt>
    <dgm:pt modelId="{4FE54304-B2FD-49F2-BC06-E80E26DBAA8A}" type="pres">
      <dgm:prSet presAssocID="{CE9A2A46-08BA-4561-BD15-3EBB931B5EB9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8000" b="-48000"/>
          </a:stretch>
        </a:blipFill>
      </dgm:spPr>
      <dgm:t>
        <a:bodyPr/>
        <a:lstStyle/>
        <a:p>
          <a:endParaRPr lang="ru-RU"/>
        </a:p>
      </dgm:t>
    </dgm:pt>
    <dgm:pt modelId="{2B0A4C50-0577-48D5-AB24-7B44CBB5B9D0}" type="pres">
      <dgm:prSet presAssocID="{CE9A2A46-08BA-4561-BD15-3EBB931B5EB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D3629-717F-4688-8C3D-C923C9F1A16A}" type="pres">
      <dgm:prSet presAssocID="{0FD5E984-D051-49A0-89E0-D7990BCCE2EA}" presName="spacer" presStyleCnt="0"/>
      <dgm:spPr/>
    </dgm:pt>
    <dgm:pt modelId="{9BA9D154-C362-4D85-9829-21F810311A91}" type="pres">
      <dgm:prSet presAssocID="{ED505777-5E6B-4BEA-8FF2-4E83699B5C80}" presName="comp" presStyleCnt="0"/>
      <dgm:spPr/>
    </dgm:pt>
    <dgm:pt modelId="{D589AD26-51F3-48FC-94E9-955D3CFAF8BA}" type="pres">
      <dgm:prSet presAssocID="{ED505777-5E6B-4BEA-8FF2-4E83699B5C80}" presName="box" presStyleLbl="node1" presStyleIdx="1" presStyleCnt="5"/>
      <dgm:spPr/>
      <dgm:t>
        <a:bodyPr/>
        <a:lstStyle/>
        <a:p>
          <a:endParaRPr lang="ru-RU"/>
        </a:p>
      </dgm:t>
    </dgm:pt>
    <dgm:pt modelId="{2EB21E06-9D27-45A0-98EC-F239D8D87988}" type="pres">
      <dgm:prSet presAssocID="{ED505777-5E6B-4BEA-8FF2-4E83699B5C80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ru-RU"/>
        </a:p>
      </dgm:t>
    </dgm:pt>
    <dgm:pt modelId="{15169021-49B6-487E-A231-DE52C2570A37}" type="pres">
      <dgm:prSet presAssocID="{ED505777-5E6B-4BEA-8FF2-4E83699B5C8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99F09-9C0B-4384-B93B-A5DF9F57FE38}" type="pres">
      <dgm:prSet presAssocID="{2626B783-098E-4005-B12F-D32B23FFC0CD}" presName="spacer" presStyleCnt="0"/>
      <dgm:spPr/>
    </dgm:pt>
    <dgm:pt modelId="{58CC51A8-B585-4BD1-96FD-BA211414800B}" type="pres">
      <dgm:prSet presAssocID="{677EEEDC-5F77-41E4-BD0A-250488E1FFBB}" presName="comp" presStyleCnt="0"/>
      <dgm:spPr/>
    </dgm:pt>
    <dgm:pt modelId="{BAF20D22-1136-4FD3-B583-652667B3AED8}" type="pres">
      <dgm:prSet presAssocID="{677EEEDC-5F77-41E4-BD0A-250488E1FFBB}" presName="box" presStyleLbl="node1" presStyleIdx="2" presStyleCnt="5"/>
      <dgm:spPr/>
      <dgm:t>
        <a:bodyPr/>
        <a:lstStyle/>
        <a:p>
          <a:endParaRPr lang="ru-RU"/>
        </a:p>
      </dgm:t>
    </dgm:pt>
    <dgm:pt modelId="{769CD940-6BCA-4F72-A242-27B7CD0591F7}" type="pres">
      <dgm:prSet presAssocID="{677EEEDC-5F77-41E4-BD0A-250488E1FFBB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E8AA76-546E-43AB-9103-8A1A48CE97F4}" type="pres">
      <dgm:prSet presAssocID="{677EEEDC-5F77-41E4-BD0A-250488E1FFB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183B7-7554-429E-866F-22D939DBF483}" type="pres">
      <dgm:prSet presAssocID="{71806CE4-94F5-49C9-B7AC-ECBC714063D6}" presName="spacer" presStyleCnt="0"/>
      <dgm:spPr/>
    </dgm:pt>
    <dgm:pt modelId="{CD2C9BED-0FF4-432C-B50E-FB5F6EB9483E}" type="pres">
      <dgm:prSet presAssocID="{8DF75801-57D6-46E3-A4A7-C231B65C78D9}" presName="comp" presStyleCnt="0"/>
      <dgm:spPr/>
    </dgm:pt>
    <dgm:pt modelId="{EAA8CA0D-01A8-4EDE-B242-954370FD164A}" type="pres">
      <dgm:prSet presAssocID="{8DF75801-57D6-46E3-A4A7-C231B65C78D9}" presName="box" presStyleLbl="node1" presStyleIdx="3" presStyleCnt="5"/>
      <dgm:spPr/>
      <dgm:t>
        <a:bodyPr/>
        <a:lstStyle/>
        <a:p>
          <a:endParaRPr lang="ru-RU"/>
        </a:p>
      </dgm:t>
    </dgm:pt>
    <dgm:pt modelId="{36B908DF-214C-47B7-BDE0-518BB83533E6}" type="pres">
      <dgm:prSet presAssocID="{8DF75801-57D6-46E3-A4A7-C231B65C78D9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ru-RU"/>
        </a:p>
      </dgm:t>
    </dgm:pt>
    <dgm:pt modelId="{B06AC6E8-FDEB-44A9-B114-9D77EA54AC5F}" type="pres">
      <dgm:prSet presAssocID="{8DF75801-57D6-46E3-A4A7-C231B65C78D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DCB35-DD3D-4A02-AAFF-D0D9F022790C}" type="pres">
      <dgm:prSet presAssocID="{20CF2455-5392-4D30-8B2C-B43A1C3C6588}" presName="spacer" presStyleCnt="0"/>
      <dgm:spPr/>
    </dgm:pt>
    <dgm:pt modelId="{8FAD3CE5-3BCE-48B3-A769-9590464ABFE1}" type="pres">
      <dgm:prSet presAssocID="{CAAD32CC-A5E5-4E98-A11E-A1E3C2D142AF}" presName="comp" presStyleCnt="0"/>
      <dgm:spPr/>
    </dgm:pt>
    <dgm:pt modelId="{3825BFC3-9B28-40D5-86CF-E51FCC938803}" type="pres">
      <dgm:prSet presAssocID="{CAAD32CC-A5E5-4E98-A11E-A1E3C2D142AF}" presName="box" presStyleLbl="node1" presStyleIdx="4" presStyleCnt="5"/>
      <dgm:spPr/>
      <dgm:t>
        <a:bodyPr/>
        <a:lstStyle/>
        <a:p>
          <a:endParaRPr lang="ru-RU"/>
        </a:p>
      </dgm:t>
    </dgm:pt>
    <dgm:pt modelId="{599A95C0-BBE2-43F4-9696-2EDBF746942C}" type="pres">
      <dgm:prSet presAssocID="{CAAD32CC-A5E5-4E98-A11E-A1E3C2D142AF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</dgm:spPr>
      <dgm:t>
        <a:bodyPr/>
        <a:lstStyle/>
        <a:p>
          <a:endParaRPr lang="ru-RU"/>
        </a:p>
      </dgm:t>
    </dgm:pt>
    <dgm:pt modelId="{66E8E8FD-26DF-4EAC-B28A-DC0CF7610F7D}" type="pres">
      <dgm:prSet presAssocID="{CAAD32CC-A5E5-4E98-A11E-A1E3C2D142A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899862-D6EA-409A-92E6-B8AB5BDE819A}" srcId="{9AB872C0-56C8-46D5-BC85-BDA27FEA4AAC}" destId="{ED505777-5E6B-4BEA-8FF2-4E83699B5C80}" srcOrd="1" destOrd="0" parTransId="{B64123F8-9DCA-4D51-A12D-CF11870993FB}" sibTransId="{2626B783-098E-4005-B12F-D32B23FFC0CD}"/>
    <dgm:cxn modelId="{A2BA5A17-B79A-4BE0-BD93-83CEA243F609}" type="presOf" srcId="{8DF75801-57D6-46E3-A4A7-C231B65C78D9}" destId="{B06AC6E8-FDEB-44A9-B114-9D77EA54AC5F}" srcOrd="1" destOrd="0" presId="urn:microsoft.com/office/officeart/2005/8/layout/vList4"/>
    <dgm:cxn modelId="{06297BB7-21AD-40D1-9D34-A8ABB8B14B15}" srcId="{9AB872C0-56C8-46D5-BC85-BDA27FEA4AAC}" destId="{CE9A2A46-08BA-4561-BD15-3EBB931B5EB9}" srcOrd="0" destOrd="0" parTransId="{758AF364-FA9D-4616-A4A4-A0D9F89E5D0E}" sibTransId="{0FD5E984-D051-49A0-89E0-D7990BCCE2EA}"/>
    <dgm:cxn modelId="{6A540A8B-8B4E-46DB-B670-F8CDA8C3D7CB}" type="presOf" srcId="{ED505777-5E6B-4BEA-8FF2-4E83699B5C80}" destId="{15169021-49B6-487E-A231-DE52C2570A37}" srcOrd="1" destOrd="0" presId="urn:microsoft.com/office/officeart/2005/8/layout/vList4"/>
    <dgm:cxn modelId="{51D74668-0F66-4DC4-ABAF-F3ABF49DBB16}" type="presOf" srcId="{CAAD32CC-A5E5-4E98-A11E-A1E3C2D142AF}" destId="{66E8E8FD-26DF-4EAC-B28A-DC0CF7610F7D}" srcOrd="1" destOrd="0" presId="urn:microsoft.com/office/officeart/2005/8/layout/vList4"/>
    <dgm:cxn modelId="{5F353C2B-494E-43D8-B0C8-77EFAF2A0A10}" type="presOf" srcId="{677EEEDC-5F77-41E4-BD0A-250488E1FFBB}" destId="{A4E8AA76-546E-43AB-9103-8A1A48CE97F4}" srcOrd="1" destOrd="0" presId="urn:microsoft.com/office/officeart/2005/8/layout/vList4"/>
    <dgm:cxn modelId="{F97A4FA3-BE55-447F-8C4B-111076E831E6}" type="presOf" srcId="{677EEEDC-5F77-41E4-BD0A-250488E1FFBB}" destId="{BAF20D22-1136-4FD3-B583-652667B3AED8}" srcOrd="0" destOrd="0" presId="urn:microsoft.com/office/officeart/2005/8/layout/vList4"/>
    <dgm:cxn modelId="{2313F776-4EBA-4A0A-AA77-20B613A91024}" type="presOf" srcId="{ED505777-5E6B-4BEA-8FF2-4E83699B5C80}" destId="{D589AD26-51F3-48FC-94E9-955D3CFAF8BA}" srcOrd="0" destOrd="0" presId="urn:microsoft.com/office/officeart/2005/8/layout/vList4"/>
    <dgm:cxn modelId="{1B742B96-A422-4724-B5D1-4FBAC71AF2C5}" srcId="{9AB872C0-56C8-46D5-BC85-BDA27FEA4AAC}" destId="{8DF75801-57D6-46E3-A4A7-C231B65C78D9}" srcOrd="3" destOrd="0" parTransId="{3A151E63-FA40-4DCB-8B58-290A438F9227}" sibTransId="{20CF2455-5392-4D30-8B2C-B43A1C3C6588}"/>
    <dgm:cxn modelId="{A6B1A120-4566-4D00-8F48-43E74535FCA5}" type="presOf" srcId="{CE9A2A46-08BA-4561-BD15-3EBB931B5EB9}" destId="{237459C4-EC33-4545-A630-796D6BFC434E}" srcOrd="0" destOrd="0" presId="urn:microsoft.com/office/officeart/2005/8/layout/vList4"/>
    <dgm:cxn modelId="{C0B58754-8C3E-45FC-A36C-509EFF81A015}" type="presOf" srcId="{CAAD32CC-A5E5-4E98-A11E-A1E3C2D142AF}" destId="{3825BFC3-9B28-40D5-86CF-E51FCC938803}" srcOrd="0" destOrd="0" presId="urn:microsoft.com/office/officeart/2005/8/layout/vList4"/>
    <dgm:cxn modelId="{65DEDC10-FDC0-49AF-80EC-89552A08CF0E}" srcId="{9AB872C0-56C8-46D5-BC85-BDA27FEA4AAC}" destId="{CAAD32CC-A5E5-4E98-A11E-A1E3C2D142AF}" srcOrd="4" destOrd="0" parTransId="{4ACBA414-1559-4BD8-866F-F560F706DBD6}" sibTransId="{1E7DEB21-AEBD-42D1-8FB6-E3DC021FE7B9}"/>
    <dgm:cxn modelId="{472A0D60-E1E7-47EF-99D5-786C5B4971B8}" type="presOf" srcId="{9AB872C0-56C8-46D5-BC85-BDA27FEA4AAC}" destId="{86E323E7-81C7-4DD3-A183-934A3E15AE45}" srcOrd="0" destOrd="0" presId="urn:microsoft.com/office/officeart/2005/8/layout/vList4"/>
    <dgm:cxn modelId="{B95FAAC3-9BBC-4D4F-8B1E-6BD19FAABB20}" type="presOf" srcId="{CE9A2A46-08BA-4561-BD15-3EBB931B5EB9}" destId="{2B0A4C50-0577-48D5-AB24-7B44CBB5B9D0}" srcOrd="1" destOrd="0" presId="urn:microsoft.com/office/officeart/2005/8/layout/vList4"/>
    <dgm:cxn modelId="{9DC84872-E0DD-498A-AD7C-7BC3A274CC8B}" srcId="{9AB872C0-56C8-46D5-BC85-BDA27FEA4AAC}" destId="{677EEEDC-5F77-41E4-BD0A-250488E1FFBB}" srcOrd="2" destOrd="0" parTransId="{A8F78857-18CD-4021-8AA3-55F27D2CBD5E}" sibTransId="{71806CE4-94F5-49C9-B7AC-ECBC714063D6}"/>
    <dgm:cxn modelId="{62101245-D9BC-4320-8CE5-20EE88E6C49A}" type="presOf" srcId="{8DF75801-57D6-46E3-A4A7-C231B65C78D9}" destId="{EAA8CA0D-01A8-4EDE-B242-954370FD164A}" srcOrd="0" destOrd="0" presId="urn:microsoft.com/office/officeart/2005/8/layout/vList4"/>
    <dgm:cxn modelId="{335E28A8-E17F-46CE-82E9-4E5E7D8BEF70}" type="presParOf" srcId="{86E323E7-81C7-4DD3-A183-934A3E15AE45}" destId="{7677A5A8-8381-48E4-93D5-937141956C7C}" srcOrd="0" destOrd="0" presId="urn:microsoft.com/office/officeart/2005/8/layout/vList4"/>
    <dgm:cxn modelId="{3B65A3BF-6429-4B5F-88F3-3B971E01CBF1}" type="presParOf" srcId="{7677A5A8-8381-48E4-93D5-937141956C7C}" destId="{237459C4-EC33-4545-A630-796D6BFC434E}" srcOrd="0" destOrd="0" presId="urn:microsoft.com/office/officeart/2005/8/layout/vList4"/>
    <dgm:cxn modelId="{B2D62542-B876-473D-BB15-D45824EB8970}" type="presParOf" srcId="{7677A5A8-8381-48E4-93D5-937141956C7C}" destId="{4FE54304-B2FD-49F2-BC06-E80E26DBAA8A}" srcOrd="1" destOrd="0" presId="urn:microsoft.com/office/officeart/2005/8/layout/vList4"/>
    <dgm:cxn modelId="{7C0F10C7-B56F-4C38-A64F-5DE162EF3376}" type="presParOf" srcId="{7677A5A8-8381-48E4-93D5-937141956C7C}" destId="{2B0A4C50-0577-48D5-AB24-7B44CBB5B9D0}" srcOrd="2" destOrd="0" presId="urn:microsoft.com/office/officeart/2005/8/layout/vList4"/>
    <dgm:cxn modelId="{47719F3B-0176-4CCB-9A9C-B0E591A64AE3}" type="presParOf" srcId="{86E323E7-81C7-4DD3-A183-934A3E15AE45}" destId="{356D3629-717F-4688-8C3D-C923C9F1A16A}" srcOrd="1" destOrd="0" presId="urn:microsoft.com/office/officeart/2005/8/layout/vList4"/>
    <dgm:cxn modelId="{8F5E2B30-1F93-40EA-BBA0-A5BFA24B84C4}" type="presParOf" srcId="{86E323E7-81C7-4DD3-A183-934A3E15AE45}" destId="{9BA9D154-C362-4D85-9829-21F810311A91}" srcOrd="2" destOrd="0" presId="urn:microsoft.com/office/officeart/2005/8/layout/vList4"/>
    <dgm:cxn modelId="{BB5B2C5F-77AD-422A-AA6E-CDB0D42B2F27}" type="presParOf" srcId="{9BA9D154-C362-4D85-9829-21F810311A91}" destId="{D589AD26-51F3-48FC-94E9-955D3CFAF8BA}" srcOrd="0" destOrd="0" presId="urn:microsoft.com/office/officeart/2005/8/layout/vList4"/>
    <dgm:cxn modelId="{0C8ABF3D-75F5-4706-AC02-2BC72FF3AB0D}" type="presParOf" srcId="{9BA9D154-C362-4D85-9829-21F810311A91}" destId="{2EB21E06-9D27-45A0-98EC-F239D8D87988}" srcOrd="1" destOrd="0" presId="urn:microsoft.com/office/officeart/2005/8/layout/vList4"/>
    <dgm:cxn modelId="{2DD0E46C-ADB7-4B85-A50B-D857A60967AD}" type="presParOf" srcId="{9BA9D154-C362-4D85-9829-21F810311A91}" destId="{15169021-49B6-487E-A231-DE52C2570A37}" srcOrd="2" destOrd="0" presId="urn:microsoft.com/office/officeart/2005/8/layout/vList4"/>
    <dgm:cxn modelId="{07F74BF5-5C2F-48BF-9F16-EF1626BB290E}" type="presParOf" srcId="{86E323E7-81C7-4DD3-A183-934A3E15AE45}" destId="{2D199F09-9C0B-4384-B93B-A5DF9F57FE38}" srcOrd="3" destOrd="0" presId="urn:microsoft.com/office/officeart/2005/8/layout/vList4"/>
    <dgm:cxn modelId="{2DA4BCBC-824C-483D-84F5-82DB6634290C}" type="presParOf" srcId="{86E323E7-81C7-4DD3-A183-934A3E15AE45}" destId="{58CC51A8-B585-4BD1-96FD-BA211414800B}" srcOrd="4" destOrd="0" presId="urn:microsoft.com/office/officeart/2005/8/layout/vList4"/>
    <dgm:cxn modelId="{CC631A18-0F0D-4C28-A31E-A5CC1CAF858C}" type="presParOf" srcId="{58CC51A8-B585-4BD1-96FD-BA211414800B}" destId="{BAF20D22-1136-4FD3-B583-652667B3AED8}" srcOrd="0" destOrd="0" presId="urn:microsoft.com/office/officeart/2005/8/layout/vList4"/>
    <dgm:cxn modelId="{D25D5EB5-6244-4225-84F8-35B4A50FF035}" type="presParOf" srcId="{58CC51A8-B585-4BD1-96FD-BA211414800B}" destId="{769CD940-6BCA-4F72-A242-27B7CD0591F7}" srcOrd="1" destOrd="0" presId="urn:microsoft.com/office/officeart/2005/8/layout/vList4"/>
    <dgm:cxn modelId="{8749C1F8-A05B-40BA-ACBF-2F8B799DEBB3}" type="presParOf" srcId="{58CC51A8-B585-4BD1-96FD-BA211414800B}" destId="{A4E8AA76-546E-43AB-9103-8A1A48CE97F4}" srcOrd="2" destOrd="0" presId="urn:microsoft.com/office/officeart/2005/8/layout/vList4"/>
    <dgm:cxn modelId="{FEA0C9F9-077E-4013-A189-0A1BE8D1A34C}" type="presParOf" srcId="{86E323E7-81C7-4DD3-A183-934A3E15AE45}" destId="{E33183B7-7554-429E-866F-22D939DBF483}" srcOrd="5" destOrd="0" presId="urn:microsoft.com/office/officeart/2005/8/layout/vList4"/>
    <dgm:cxn modelId="{8594D0C2-8BE4-4363-94A6-02085156D7D6}" type="presParOf" srcId="{86E323E7-81C7-4DD3-A183-934A3E15AE45}" destId="{CD2C9BED-0FF4-432C-B50E-FB5F6EB9483E}" srcOrd="6" destOrd="0" presId="urn:microsoft.com/office/officeart/2005/8/layout/vList4"/>
    <dgm:cxn modelId="{BA26BC7E-A497-4D7F-9E55-42A69A77BBF3}" type="presParOf" srcId="{CD2C9BED-0FF4-432C-B50E-FB5F6EB9483E}" destId="{EAA8CA0D-01A8-4EDE-B242-954370FD164A}" srcOrd="0" destOrd="0" presId="urn:microsoft.com/office/officeart/2005/8/layout/vList4"/>
    <dgm:cxn modelId="{22B76451-F4AA-40C0-AE3D-6B1FB241CB98}" type="presParOf" srcId="{CD2C9BED-0FF4-432C-B50E-FB5F6EB9483E}" destId="{36B908DF-214C-47B7-BDE0-518BB83533E6}" srcOrd="1" destOrd="0" presId="urn:microsoft.com/office/officeart/2005/8/layout/vList4"/>
    <dgm:cxn modelId="{285EAED5-AFB9-4198-B751-27576A4ED407}" type="presParOf" srcId="{CD2C9BED-0FF4-432C-B50E-FB5F6EB9483E}" destId="{B06AC6E8-FDEB-44A9-B114-9D77EA54AC5F}" srcOrd="2" destOrd="0" presId="urn:microsoft.com/office/officeart/2005/8/layout/vList4"/>
    <dgm:cxn modelId="{1FEC30A8-F5DF-4AE8-B51E-3612FA2B3922}" type="presParOf" srcId="{86E323E7-81C7-4DD3-A183-934A3E15AE45}" destId="{492DCB35-DD3D-4A02-AAFF-D0D9F022790C}" srcOrd="7" destOrd="0" presId="urn:microsoft.com/office/officeart/2005/8/layout/vList4"/>
    <dgm:cxn modelId="{59098005-A89B-4C7C-A093-66BA827BE0BB}" type="presParOf" srcId="{86E323E7-81C7-4DD3-A183-934A3E15AE45}" destId="{8FAD3CE5-3BCE-48B3-A769-9590464ABFE1}" srcOrd="8" destOrd="0" presId="urn:microsoft.com/office/officeart/2005/8/layout/vList4"/>
    <dgm:cxn modelId="{D86C8BE4-3EF3-468E-977D-DC82A612C0B1}" type="presParOf" srcId="{8FAD3CE5-3BCE-48B3-A769-9590464ABFE1}" destId="{3825BFC3-9B28-40D5-86CF-E51FCC938803}" srcOrd="0" destOrd="0" presId="urn:microsoft.com/office/officeart/2005/8/layout/vList4"/>
    <dgm:cxn modelId="{E33952F9-057E-4885-BCA5-4A659A7F1045}" type="presParOf" srcId="{8FAD3CE5-3BCE-48B3-A769-9590464ABFE1}" destId="{599A95C0-BBE2-43F4-9696-2EDBF746942C}" srcOrd="1" destOrd="0" presId="urn:microsoft.com/office/officeart/2005/8/layout/vList4"/>
    <dgm:cxn modelId="{3B276089-C447-4F9F-8FF9-05048F6AAAAF}" type="presParOf" srcId="{8FAD3CE5-3BCE-48B3-A769-9590464ABFE1}" destId="{66E8E8FD-26DF-4EAC-B28A-DC0CF7610F7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56EE5-02D1-4809-B1D1-3F53E8B39033}" type="doc">
      <dgm:prSet loTypeId="urn:microsoft.com/office/officeart/2005/8/layout/vList4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DE685E51-583B-4992-A6C0-1B10A5E18AF3}">
      <dgm:prSet phldrT="[Текст]" custT="1"/>
      <dgm:spPr/>
      <dgm:t>
        <a:bodyPr/>
        <a:lstStyle/>
        <a:p>
          <a:r>
            <a:rPr lang="ru-RU" sz="2400" b="1" dirty="0" err="1" smtClean="0"/>
            <a:t>Будівництво</a:t>
          </a:r>
          <a:r>
            <a:rPr lang="ru-RU" sz="2400" b="1" dirty="0" smtClean="0"/>
            <a:t> </a:t>
          </a:r>
          <a:r>
            <a:rPr lang="ru-RU" sz="2400" b="1" dirty="0" err="1" smtClean="0"/>
            <a:t>трубопроводів</a:t>
          </a:r>
          <a:r>
            <a:rPr lang="ru-RU" sz="2400" b="1" dirty="0" smtClean="0"/>
            <a:t> «</a:t>
          </a:r>
          <a:r>
            <a:rPr lang="ru-RU" sz="2400" b="1" dirty="0" err="1" smtClean="0"/>
            <a:t>під</a:t>
          </a:r>
          <a:r>
            <a:rPr lang="ru-RU" sz="2400" b="1" dirty="0" smtClean="0"/>
            <a:t> ключ»</a:t>
          </a:r>
          <a:endParaRPr lang="ru-RU" sz="2400" b="1" dirty="0"/>
        </a:p>
      </dgm:t>
    </dgm:pt>
    <dgm:pt modelId="{831884BC-B65B-4710-84C3-44F1525E6096}" type="parTrans" cxnId="{EC302829-F50A-4B79-AE3C-1A03E19959FA}">
      <dgm:prSet/>
      <dgm:spPr/>
      <dgm:t>
        <a:bodyPr/>
        <a:lstStyle/>
        <a:p>
          <a:endParaRPr lang="ru-RU"/>
        </a:p>
      </dgm:t>
    </dgm:pt>
    <dgm:pt modelId="{47127EE9-DBEA-4D71-84CC-D3422C778385}" type="sibTrans" cxnId="{EC302829-F50A-4B79-AE3C-1A03E19959FA}">
      <dgm:prSet/>
      <dgm:spPr/>
      <dgm:t>
        <a:bodyPr/>
        <a:lstStyle/>
        <a:p>
          <a:endParaRPr lang="ru-RU"/>
        </a:p>
      </dgm:t>
    </dgm:pt>
    <dgm:pt modelId="{D4DC2903-F73C-4751-9D6A-8934188F90F8}">
      <dgm:prSet phldrT="[Текст]" custT="1"/>
      <dgm:spPr/>
      <dgm:t>
        <a:bodyPr/>
        <a:lstStyle/>
        <a:p>
          <a:r>
            <a:rPr lang="ru-RU" sz="2400" b="1" dirty="0" err="1" smtClean="0"/>
            <a:t>Зварювально-монтажні</a:t>
          </a:r>
          <a:r>
            <a:rPr lang="ru-RU" sz="2400" b="1" dirty="0" smtClean="0"/>
            <a:t> </a:t>
          </a:r>
          <a:r>
            <a:rPr lang="ru-RU" sz="2400" b="1" dirty="0" err="1" smtClean="0"/>
            <a:t>роботи</a:t>
          </a:r>
          <a:endParaRPr lang="ru-RU" sz="2400" b="1" dirty="0"/>
        </a:p>
      </dgm:t>
    </dgm:pt>
    <dgm:pt modelId="{78DD2970-CFB4-4EDC-A05E-0C31F264198B}" type="parTrans" cxnId="{31321ECE-8666-446C-B34D-042335C40E17}">
      <dgm:prSet/>
      <dgm:spPr/>
      <dgm:t>
        <a:bodyPr/>
        <a:lstStyle/>
        <a:p>
          <a:endParaRPr lang="ru-RU"/>
        </a:p>
      </dgm:t>
    </dgm:pt>
    <dgm:pt modelId="{B8EDB6D9-DEBC-4CB8-BFD0-CF0A2344F94C}" type="sibTrans" cxnId="{31321ECE-8666-446C-B34D-042335C40E17}">
      <dgm:prSet/>
      <dgm:spPr/>
      <dgm:t>
        <a:bodyPr/>
        <a:lstStyle/>
        <a:p>
          <a:endParaRPr lang="ru-RU"/>
        </a:p>
      </dgm:t>
    </dgm:pt>
    <dgm:pt modelId="{0A110836-4322-42A8-BC71-50501909767B}">
      <dgm:prSet phldrT="[Текст]" custT="1"/>
      <dgm:spPr/>
      <dgm:t>
        <a:bodyPr/>
        <a:lstStyle/>
        <a:p>
          <a:r>
            <a:rPr lang="ru-RU" sz="2400" b="1" dirty="0" smtClean="0"/>
            <a:t>Монтаж </a:t>
          </a:r>
          <a:r>
            <a:rPr lang="ru-RU" sz="2400" b="1" dirty="0" err="1" smtClean="0"/>
            <a:t>технологічого</a:t>
          </a:r>
          <a:r>
            <a:rPr lang="ru-RU" sz="2400" b="1" dirty="0" smtClean="0"/>
            <a:t> </a:t>
          </a:r>
          <a:r>
            <a:rPr lang="ru-RU" sz="2400" b="1" dirty="0" err="1" smtClean="0"/>
            <a:t>обладнання</a:t>
          </a:r>
          <a:endParaRPr lang="ru-RU" sz="2400" b="1" dirty="0"/>
        </a:p>
      </dgm:t>
    </dgm:pt>
    <dgm:pt modelId="{488F764D-AF2A-479F-BA58-0727D5BE5BCA}" type="parTrans" cxnId="{073C67A4-72B2-4BA1-9B6B-195D8B23BA6D}">
      <dgm:prSet/>
      <dgm:spPr/>
      <dgm:t>
        <a:bodyPr/>
        <a:lstStyle/>
        <a:p>
          <a:endParaRPr lang="ru-RU"/>
        </a:p>
      </dgm:t>
    </dgm:pt>
    <dgm:pt modelId="{C2E43281-FB16-48E2-A2E1-1583E0638964}" type="sibTrans" cxnId="{073C67A4-72B2-4BA1-9B6B-195D8B23BA6D}">
      <dgm:prSet/>
      <dgm:spPr/>
      <dgm:t>
        <a:bodyPr/>
        <a:lstStyle/>
        <a:p>
          <a:endParaRPr lang="ru-RU"/>
        </a:p>
      </dgm:t>
    </dgm:pt>
    <dgm:pt modelId="{820FB81B-035C-492D-BA23-0E5948012458}">
      <dgm:prSet phldrT="[Текст]" custT="1"/>
      <dgm:spPr/>
      <dgm:t>
        <a:bodyPr/>
        <a:lstStyle/>
        <a:p>
          <a:r>
            <a:rPr lang="ru-RU" sz="2400" b="1" dirty="0" err="1" smtClean="0"/>
            <a:t>Ізоляційні</a:t>
          </a:r>
          <a:r>
            <a:rPr lang="ru-RU" sz="2400" b="1" dirty="0" smtClean="0"/>
            <a:t> </a:t>
          </a:r>
          <a:r>
            <a:rPr lang="ru-RU" sz="2400" b="1" dirty="0" err="1" smtClean="0"/>
            <a:t>роботи</a:t>
          </a:r>
          <a:endParaRPr lang="ru-RU" sz="2400" b="1" dirty="0"/>
        </a:p>
      </dgm:t>
    </dgm:pt>
    <dgm:pt modelId="{BEB13013-8CB3-4D10-841C-38D67F837FEB}" type="parTrans" cxnId="{541C3C94-084D-47A2-B00E-0E0B5888855A}">
      <dgm:prSet/>
      <dgm:spPr/>
      <dgm:t>
        <a:bodyPr/>
        <a:lstStyle/>
        <a:p>
          <a:endParaRPr lang="ru-RU"/>
        </a:p>
      </dgm:t>
    </dgm:pt>
    <dgm:pt modelId="{7005533D-50E7-4DFF-8599-D14A2C030EEC}" type="sibTrans" cxnId="{541C3C94-084D-47A2-B00E-0E0B5888855A}">
      <dgm:prSet/>
      <dgm:spPr/>
      <dgm:t>
        <a:bodyPr/>
        <a:lstStyle/>
        <a:p>
          <a:endParaRPr lang="ru-RU"/>
        </a:p>
      </dgm:t>
    </dgm:pt>
    <dgm:pt modelId="{2162FADD-85E2-4AA3-A2FF-3D801CBE7BBD}" type="pres">
      <dgm:prSet presAssocID="{33E56EE5-02D1-4809-B1D1-3F53E8B3903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64AF6C-30C3-497F-89A2-B88201CE29DA}" type="pres">
      <dgm:prSet presAssocID="{DE685E51-583B-4992-A6C0-1B10A5E18AF3}" presName="comp" presStyleCnt="0"/>
      <dgm:spPr/>
    </dgm:pt>
    <dgm:pt modelId="{04DE957C-8693-4942-9AC9-8A52C8C60751}" type="pres">
      <dgm:prSet presAssocID="{DE685E51-583B-4992-A6C0-1B10A5E18AF3}" presName="box" presStyleLbl="node1" presStyleIdx="0" presStyleCnt="4"/>
      <dgm:spPr/>
      <dgm:t>
        <a:bodyPr/>
        <a:lstStyle/>
        <a:p>
          <a:endParaRPr lang="ru-RU"/>
        </a:p>
      </dgm:t>
    </dgm:pt>
    <dgm:pt modelId="{3ABC302D-FEB8-4817-B510-44A7E90E9C33}" type="pres">
      <dgm:prSet presAssocID="{DE685E51-583B-4992-A6C0-1B10A5E18AF3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9C8532D7-6B27-46A8-B1A0-6A3697244AD3}" type="pres">
      <dgm:prSet presAssocID="{DE685E51-583B-4992-A6C0-1B10A5E18AF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62A85-02D0-430E-AF04-2D9485D08495}" type="pres">
      <dgm:prSet presAssocID="{47127EE9-DBEA-4D71-84CC-D3422C778385}" presName="spacer" presStyleCnt="0"/>
      <dgm:spPr/>
    </dgm:pt>
    <dgm:pt modelId="{C83A43AD-19E3-4253-824C-7AA03E38AC95}" type="pres">
      <dgm:prSet presAssocID="{D4DC2903-F73C-4751-9D6A-8934188F90F8}" presName="comp" presStyleCnt="0"/>
      <dgm:spPr/>
    </dgm:pt>
    <dgm:pt modelId="{C6F89479-D568-4FA2-95A3-5DC1D78EE851}" type="pres">
      <dgm:prSet presAssocID="{D4DC2903-F73C-4751-9D6A-8934188F90F8}" presName="box" presStyleLbl="node1" presStyleIdx="1" presStyleCnt="4"/>
      <dgm:spPr/>
      <dgm:t>
        <a:bodyPr/>
        <a:lstStyle/>
        <a:p>
          <a:endParaRPr lang="ru-RU"/>
        </a:p>
      </dgm:t>
    </dgm:pt>
    <dgm:pt modelId="{68005D8D-CFC8-4993-8591-5A014281C49E}" type="pres">
      <dgm:prSet presAssocID="{D4DC2903-F73C-4751-9D6A-8934188F90F8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626B4ED7-1BEA-43CA-AD20-974A3736D344}" type="pres">
      <dgm:prSet presAssocID="{D4DC2903-F73C-4751-9D6A-8934188F90F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04129-60B7-4350-B205-29D1D3AC3564}" type="pres">
      <dgm:prSet presAssocID="{B8EDB6D9-DEBC-4CB8-BFD0-CF0A2344F94C}" presName="spacer" presStyleCnt="0"/>
      <dgm:spPr/>
    </dgm:pt>
    <dgm:pt modelId="{51465887-600C-43EC-874A-3231A30B16D2}" type="pres">
      <dgm:prSet presAssocID="{820FB81B-035C-492D-BA23-0E5948012458}" presName="comp" presStyleCnt="0"/>
      <dgm:spPr/>
    </dgm:pt>
    <dgm:pt modelId="{428EB286-0BF2-4087-B9EB-2BBA0A5285C5}" type="pres">
      <dgm:prSet presAssocID="{820FB81B-035C-492D-BA23-0E5948012458}" presName="box" presStyleLbl="node1" presStyleIdx="2" presStyleCnt="4"/>
      <dgm:spPr/>
      <dgm:t>
        <a:bodyPr/>
        <a:lstStyle/>
        <a:p>
          <a:endParaRPr lang="ru-RU"/>
        </a:p>
      </dgm:t>
    </dgm:pt>
    <dgm:pt modelId="{C67924D3-1C96-4FD4-B65E-17A14F7E2CD5}" type="pres">
      <dgm:prSet presAssocID="{820FB81B-035C-492D-BA23-0E5948012458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3D1B0FC-D68B-444B-B37E-D13CB80C75B9}" type="pres">
      <dgm:prSet presAssocID="{820FB81B-035C-492D-BA23-0E594801245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E1CCB-ACD3-4715-B94C-BF0AEB005987}" type="pres">
      <dgm:prSet presAssocID="{7005533D-50E7-4DFF-8599-D14A2C030EEC}" presName="spacer" presStyleCnt="0"/>
      <dgm:spPr/>
    </dgm:pt>
    <dgm:pt modelId="{09BB4E91-EC8C-45EA-8ACC-F68C90517013}" type="pres">
      <dgm:prSet presAssocID="{0A110836-4322-42A8-BC71-50501909767B}" presName="comp" presStyleCnt="0"/>
      <dgm:spPr/>
    </dgm:pt>
    <dgm:pt modelId="{2F2B533E-E5BB-4DDF-8DDA-D207D07B066A}" type="pres">
      <dgm:prSet presAssocID="{0A110836-4322-42A8-BC71-50501909767B}" presName="box" presStyleLbl="node1" presStyleIdx="3" presStyleCnt="4"/>
      <dgm:spPr/>
      <dgm:t>
        <a:bodyPr/>
        <a:lstStyle/>
        <a:p>
          <a:endParaRPr lang="ru-RU"/>
        </a:p>
      </dgm:t>
    </dgm:pt>
    <dgm:pt modelId="{24224680-CCD7-42D7-8FC8-C328F3BC59E3}" type="pres">
      <dgm:prSet presAssocID="{0A110836-4322-42A8-BC71-50501909767B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7381055E-5F3E-48C5-B1A4-0B16FE1EE1B4}" type="pres">
      <dgm:prSet presAssocID="{0A110836-4322-42A8-BC71-50501909767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675FDD-1ABF-4AD5-B318-2F957C1B423D}" type="presOf" srcId="{0A110836-4322-42A8-BC71-50501909767B}" destId="{7381055E-5F3E-48C5-B1A4-0B16FE1EE1B4}" srcOrd="1" destOrd="0" presId="urn:microsoft.com/office/officeart/2005/8/layout/vList4"/>
    <dgm:cxn modelId="{171E1BFE-D865-4B02-8FED-24907B14CA14}" type="presOf" srcId="{820FB81B-035C-492D-BA23-0E5948012458}" destId="{03D1B0FC-D68B-444B-B37E-D13CB80C75B9}" srcOrd="1" destOrd="0" presId="urn:microsoft.com/office/officeart/2005/8/layout/vList4"/>
    <dgm:cxn modelId="{D5B6DFE6-F0D9-445D-AB02-273481F35C1A}" type="presOf" srcId="{DE685E51-583B-4992-A6C0-1B10A5E18AF3}" destId="{9C8532D7-6B27-46A8-B1A0-6A3697244AD3}" srcOrd="1" destOrd="0" presId="urn:microsoft.com/office/officeart/2005/8/layout/vList4"/>
    <dgm:cxn modelId="{073C67A4-72B2-4BA1-9B6B-195D8B23BA6D}" srcId="{33E56EE5-02D1-4809-B1D1-3F53E8B39033}" destId="{0A110836-4322-42A8-BC71-50501909767B}" srcOrd="3" destOrd="0" parTransId="{488F764D-AF2A-479F-BA58-0727D5BE5BCA}" sibTransId="{C2E43281-FB16-48E2-A2E1-1583E0638964}"/>
    <dgm:cxn modelId="{E5430682-D1F7-49C2-8667-00FF8F3782ED}" type="presOf" srcId="{D4DC2903-F73C-4751-9D6A-8934188F90F8}" destId="{626B4ED7-1BEA-43CA-AD20-974A3736D344}" srcOrd="1" destOrd="0" presId="urn:microsoft.com/office/officeart/2005/8/layout/vList4"/>
    <dgm:cxn modelId="{09E42D05-8630-4A01-B89F-8806647DD112}" type="presOf" srcId="{DE685E51-583B-4992-A6C0-1B10A5E18AF3}" destId="{04DE957C-8693-4942-9AC9-8A52C8C60751}" srcOrd="0" destOrd="0" presId="urn:microsoft.com/office/officeart/2005/8/layout/vList4"/>
    <dgm:cxn modelId="{239760EC-9309-4605-A49F-A32AABC108FC}" type="presOf" srcId="{820FB81B-035C-492D-BA23-0E5948012458}" destId="{428EB286-0BF2-4087-B9EB-2BBA0A5285C5}" srcOrd="0" destOrd="0" presId="urn:microsoft.com/office/officeart/2005/8/layout/vList4"/>
    <dgm:cxn modelId="{40C349F9-4958-42A0-BFD8-952CCDADEE2D}" type="presOf" srcId="{0A110836-4322-42A8-BC71-50501909767B}" destId="{2F2B533E-E5BB-4DDF-8DDA-D207D07B066A}" srcOrd="0" destOrd="0" presId="urn:microsoft.com/office/officeart/2005/8/layout/vList4"/>
    <dgm:cxn modelId="{541C3C94-084D-47A2-B00E-0E0B5888855A}" srcId="{33E56EE5-02D1-4809-B1D1-3F53E8B39033}" destId="{820FB81B-035C-492D-BA23-0E5948012458}" srcOrd="2" destOrd="0" parTransId="{BEB13013-8CB3-4D10-841C-38D67F837FEB}" sibTransId="{7005533D-50E7-4DFF-8599-D14A2C030EEC}"/>
    <dgm:cxn modelId="{EC302829-F50A-4B79-AE3C-1A03E19959FA}" srcId="{33E56EE5-02D1-4809-B1D1-3F53E8B39033}" destId="{DE685E51-583B-4992-A6C0-1B10A5E18AF3}" srcOrd="0" destOrd="0" parTransId="{831884BC-B65B-4710-84C3-44F1525E6096}" sibTransId="{47127EE9-DBEA-4D71-84CC-D3422C778385}"/>
    <dgm:cxn modelId="{B5C61A5E-9619-46AF-820B-047B841B094D}" type="presOf" srcId="{D4DC2903-F73C-4751-9D6A-8934188F90F8}" destId="{C6F89479-D568-4FA2-95A3-5DC1D78EE851}" srcOrd="0" destOrd="0" presId="urn:microsoft.com/office/officeart/2005/8/layout/vList4"/>
    <dgm:cxn modelId="{5F48EC1E-1772-4CAB-8CF5-389C8C00EF66}" type="presOf" srcId="{33E56EE5-02D1-4809-B1D1-3F53E8B39033}" destId="{2162FADD-85E2-4AA3-A2FF-3D801CBE7BBD}" srcOrd="0" destOrd="0" presId="urn:microsoft.com/office/officeart/2005/8/layout/vList4"/>
    <dgm:cxn modelId="{31321ECE-8666-446C-B34D-042335C40E17}" srcId="{33E56EE5-02D1-4809-B1D1-3F53E8B39033}" destId="{D4DC2903-F73C-4751-9D6A-8934188F90F8}" srcOrd="1" destOrd="0" parTransId="{78DD2970-CFB4-4EDC-A05E-0C31F264198B}" sibTransId="{B8EDB6D9-DEBC-4CB8-BFD0-CF0A2344F94C}"/>
    <dgm:cxn modelId="{6E0A557B-9FDA-457B-B0A1-E5688AD90C08}" type="presParOf" srcId="{2162FADD-85E2-4AA3-A2FF-3D801CBE7BBD}" destId="{2264AF6C-30C3-497F-89A2-B88201CE29DA}" srcOrd="0" destOrd="0" presId="urn:microsoft.com/office/officeart/2005/8/layout/vList4"/>
    <dgm:cxn modelId="{3D02C3FA-2BED-4D0C-89AF-D0A9D4F08760}" type="presParOf" srcId="{2264AF6C-30C3-497F-89A2-B88201CE29DA}" destId="{04DE957C-8693-4942-9AC9-8A52C8C60751}" srcOrd="0" destOrd="0" presId="urn:microsoft.com/office/officeart/2005/8/layout/vList4"/>
    <dgm:cxn modelId="{242655E4-2A36-43A5-8610-AF1115792FE7}" type="presParOf" srcId="{2264AF6C-30C3-497F-89A2-B88201CE29DA}" destId="{3ABC302D-FEB8-4817-B510-44A7E90E9C33}" srcOrd="1" destOrd="0" presId="urn:microsoft.com/office/officeart/2005/8/layout/vList4"/>
    <dgm:cxn modelId="{272C2007-8090-4E9B-8C79-874952E28A27}" type="presParOf" srcId="{2264AF6C-30C3-497F-89A2-B88201CE29DA}" destId="{9C8532D7-6B27-46A8-B1A0-6A3697244AD3}" srcOrd="2" destOrd="0" presId="urn:microsoft.com/office/officeart/2005/8/layout/vList4"/>
    <dgm:cxn modelId="{711C7AFA-24BA-46FB-998F-86654AECB353}" type="presParOf" srcId="{2162FADD-85E2-4AA3-A2FF-3D801CBE7BBD}" destId="{2AE62A85-02D0-430E-AF04-2D9485D08495}" srcOrd="1" destOrd="0" presId="urn:microsoft.com/office/officeart/2005/8/layout/vList4"/>
    <dgm:cxn modelId="{18F2E708-720F-4D10-B5A6-2B91E5F3AD87}" type="presParOf" srcId="{2162FADD-85E2-4AA3-A2FF-3D801CBE7BBD}" destId="{C83A43AD-19E3-4253-824C-7AA03E38AC95}" srcOrd="2" destOrd="0" presId="urn:microsoft.com/office/officeart/2005/8/layout/vList4"/>
    <dgm:cxn modelId="{160E1570-56A1-439B-A08D-5AB9820BC378}" type="presParOf" srcId="{C83A43AD-19E3-4253-824C-7AA03E38AC95}" destId="{C6F89479-D568-4FA2-95A3-5DC1D78EE851}" srcOrd="0" destOrd="0" presId="urn:microsoft.com/office/officeart/2005/8/layout/vList4"/>
    <dgm:cxn modelId="{D7D2772E-29B2-476B-B4A3-9A61106A0E8E}" type="presParOf" srcId="{C83A43AD-19E3-4253-824C-7AA03E38AC95}" destId="{68005D8D-CFC8-4993-8591-5A014281C49E}" srcOrd="1" destOrd="0" presId="urn:microsoft.com/office/officeart/2005/8/layout/vList4"/>
    <dgm:cxn modelId="{D2FC2EBB-52A8-4263-B1C5-8D3EB0094635}" type="presParOf" srcId="{C83A43AD-19E3-4253-824C-7AA03E38AC95}" destId="{626B4ED7-1BEA-43CA-AD20-974A3736D344}" srcOrd="2" destOrd="0" presId="urn:microsoft.com/office/officeart/2005/8/layout/vList4"/>
    <dgm:cxn modelId="{19D9B3B0-9567-4651-A0F3-AD6315E336F4}" type="presParOf" srcId="{2162FADD-85E2-4AA3-A2FF-3D801CBE7BBD}" destId="{1F804129-60B7-4350-B205-29D1D3AC3564}" srcOrd="3" destOrd="0" presId="urn:microsoft.com/office/officeart/2005/8/layout/vList4"/>
    <dgm:cxn modelId="{D6B715BE-5794-4519-942C-09E5FC341304}" type="presParOf" srcId="{2162FADD-85E2-4AA3-A2FF-3D801CBE7BBD}" destId="{51465887-600C-43EC-874A-3231A30B16D2}" srcOrd="4" destOrd="0" presId="urn:microsoft.com/office/officeart/2005/8/layout/vList4"/>
    <dgm:cxn modelId="{371194D9-4087-442D-B9FB-EDD1D3D0B017}" type="presParOf" srcId="{51465887-600C-43EC-874A-3231A30B16D2}" destId="{428EB286-0BF2-4087-B9EB-2BBA0A5285C5}" srcOrd="0" destOrd="0" presId="urn:microsoft.com/office/officeart/2005/8/layout/vList4"/>
    <dgm:cxn modelId="{3DDCAD36-61DD-4575-AD7D-65709D5D2A26}" type="presParOf" srcId="{51465887-600C-43EC-874A-3231A30B16D2}" destId="{C67924D3-1C96-4FD4-B65E-17A14F7E2CD5}" srcOrd="1" destOrd="0" presId="urn:microsoft.com/office/officeart/2005/8/layout/vList4"/>
    <dgm:cxn modelId="{99E64F10-4912-445B-90EE-25F9D11E3137}" type="presParOf" srcId="{51465887-600C-43EC-874A-3231A30B16D2}" destId="{03D1B0FC-D68B-444B-B37E-D13CB80C75B9}" srcOrd="2" destOrd="0" presId="urn:microsoft.com/office/officeart/2005/8/layout/vList4"/>
    <dgm:cxn modelId="{F721B754-15C5-46B3-AC4D-719A00626B76}" type="presParOf" srcId="{2162FADD-85E2-4AA3-A2FF-3D801CBE7BBD}" destId="{BF5E1CCB-ACD3-4715-B94C-BF0AEB005987}" srcOrd="5" destOrd="0" presId="urn:microsoft.com/office/officeart/2005/8/layout/vList4"/>
    <dgm:cxn modelId="{C8AB2E56-3794-4B43-9796-F41AAE01C29F}" type="presParOf" srcId="{2162FADD-85E2-4AA3-A2FF-3D801CBE7BBD}" destId="{09BB4E91-EC8C-45EA-8ACC-F68C90517013}" srcOrd="6" destOrd="0" presId="urn:microsoft.com/office/officeart/2005/8/layout/vList4"/>
    <dgm:cxn modelId="{A24D1404-0B39-440D-B905-6F1682AA982A}" type="presParOf" srcId="{09BB4E91-EC8C-45EA-8ACC-F68C90517013}" destId="{2F2B533E-E5BB-4DDF-8DDA-D207D07B066A}" srcOrd="0" destOrd="0" presId="urn:microsoft.com/office/officeart/2005/8/layout/vList4"/>
    <dgm:cxn modelId="{61855CE9-3CB5-45D8-9068-FFE9C42BDE4A}" type="presParOf" srcId="{09BB4E91-EC8C-45EA-8ACC-F68C90517013}" destId="{24224680-CCD7-42D7-8FC8-C328F3BC59E3}" srcOrd="1" destOrd="0" presId="urn:microsoft.com/office/officeart/2005/8/layout/vList4"/>
    <dgm:cxn modelId="{E395ED62-52CD-417F-9754-8FE4096D1C4E}" type="presParOf" srcId="{09BB4E91-EC8C-45EA-8ACC-F68C90517013}" destId="{7381055E-5F3E-48C5-B1A4-0B16FE1EE1B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56EE5-02D1-4809-B1D1-3F53E8B39033}" type="doc">
      <dgm:prSet loTypeId="urn:microsoft.com/office/officeart/2005/8/layout/defaul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E685E51-583B-4992-A6C0-1B10A5E18AF3}">
      <dgm:prSet phldrT="[Текст]"/>
      <dgm:spPr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81A7C1"/>
          </a:contourClr>
        </a:sp3d>
      </dgm:spPr>
      <dgm:t>
        <a:bodyPr/>
        <a:lstStyle/>
        <a:p>
          <a:r>
            <a:rPr lang="ru-RU" dirty="0" err="1" smtClean="0"/>
            <a:t>Нове</a:t>
          </a:r>
          <a:r>
            <a:rPr lang="ru-RU" dirty="0" smtClean="0"/>
            <a:t> </a:t>
          </a:r>
          <a:r>
            <a:rPr lang="ru-RU" dirty="0" err="1" smtClean="0"/>
            <a:t>будівництво</a:t>
          </a:r>
          <a:endParaRPr lang="ru-RU" dirty="0"/>
        </a:p>
      </dgm:t>
    </dgm:pt>
    <dgm:pt modelId="{831884BC-B65B-4710-84C3-44F1525E6096}" type="parTrans" cxnId="{EC302829-F50A-4B79-AE3C-1A03E19959FA}">
      <dgm:prSet/>
      <dgm:spPr/>
      <dgm:t>
        <a:bodyPr/>
        <a:lstStyle/>
        <a:p>
          <a:endParaRPr lang="ru-RU"/>
        </a:p>
      </dgm:t>
    </dgm:pt>
    <dgm:pt modelId="{47127EE9-DBEA-4D71-84CC-D3422C778385}" type="sibTrans" cxnId="{EC302829-F50A-4B79-AE3C-1A03E19959FA}">
      <dgm:prSet/>
      <dgm:spPr/>
      <dgm:t>
        <a:bodyPr/>
        <a:lstStyle/>
        <a:p>
          <a:endParaRPr lang="ru-RU"/>
        </a:p>
      </dgm:t>
    </dgm:pt>
    <dgm:pt modelId="{D4DC2903-F73C-4751-9D6A-8934188F90F8}">
      <dgm:prSet phldrT="[Текст]"/>
      <dgm:spPr/>
      <dgm:t>
        <a:bodyPr/>
        <a:lstStyle/>
        <a:p>
          <a:r>
            <a:rPr lang="ru-RU" dirty="0" smtClean="0"/>
            <a:t>Комплексна </a:t>
          </a:r>
          <a:r>
            <a:rPr lang="ru-RU" dirty="0" err="1" smtClean="0"/>
            <a:t>реновація</a:t>
          </a:r>
          <a:endParaRPr lang="ru-RU" dirty="0"/>
        </a:p>
      </dgm:t>
    </dgm:pt>
    <dgm:pt modelId="{78DD2970-CFB4-4EDC-A05E-0C31F264198B}" type="parTrans" cxnId="{31321ECE-8666-446C-B34D-042335C40E17}">
      <dgm:prSet/>
      <dgm:spPr/>
      <dgm:t>
        <a:bodyPr/>
        <a:lstStyle/>
        <a:p>
          <a:endParaRPr lang="ru-RU"/>
        </a:p>
      </dgm:t>
    </dgm:pt>
    <dgm:pt modelId="{B8EDB6D9-DEBC-4CB8-BFD0-CF0A2344F94C}" type="sibTrans" cxnId="{31321ECE-8666-446C-B34D-042335C40E17}">
      <dgm:prSet/>
      <dgm:spPr/>
      <dgm:t>
        <a:bodyPr/>
        <a:lstStyle/>
        <a:p>
          <a:endParaRPr lang="ru-RU"/>
        </a:p>
      </dgm:t>
    </dgm:pt>
    <dgm:pt modelId="{0A110836-4322-42A8-BC71-50501909767B}">
      <dgm:prSet phldrT="[Текст]"/>
      <dgm:spPr/>
      <dgm:t>
        <a:bodyPr/>
        <a:lstStyle/>
        <a:p>
          <a:r>
            <a:rPr lang="ru-RU" dirty="0" err="1" smtClean="0"/>
            <a:t>Охоронні</a:t>
          </a:r>
          <a:r>
            <a:rPr lang="ru-RU" dirty="0" smtClean="0"/>
            <a:t> заходи </a:t>
          </a:r>
          <a:r>
            <a:rPr lang="ru-RU" dirty="0" err="1" smtClean="0"/>
            <a:t>Зв’язок</a:t>
          </a:r>
          <a:endParaRPr lang="ru-RU" dirty="0"/>
        </a:p>
      </dgm:t>
    </dgm:pt>
    <dgm:pt modelId="{488F764D-AF2A-479F-BA58-0727D5BE5BCA}" type="parTrans" cxnId="{073C67A4-72B2-4BA1-9B6B-195D8B23BA6D}">
      <dgm:prSet/>
      <dgm:spPr/>
      <dgm:t>
        <a:bodyPr/>
        <a:lstStyle/>
        <a:p>
          <a:endParaRPr lang="ru-RU"/>
        </a:p>
      </dgm:t>
    </dgm:pt>
    <dgm:pt modelId="{C2E43281-FB16-48E2-A2E1-1583E0638964}" type="sibTrans" cxnId="{073C67A4-72B2-4BA1-9B6B-195D8B23BA6D}">
      <dgm:prSet/>
      <dgm:spPr/>
      <dgm:t>
        <a:bodyPr/>
        <a:lstStyle/>
        <a:p>
          <a:endParaRPr lang="ru-RU"/>
        </a:p>
      </dgm:t>
    </dgm:pt>
    <dgm:pt modelId="{820FB81B-035C-492D-BA23-0E5948012458}">
      <dgm:prSet phldrT="[Текст]"/>
      <dgm:spPr/>
      <dgm:t>
        <a:bodyPr/>
        <a:lstStyle/>
        <a:p>
          <a:r>
            <a:rPr lang="ru-RU" dirty="0" err="1" smtClean="0"/>
            <a:t>Проектування</a:t>
          </a:r>
          <a:r>
            <a:rPr lang="ru-RU" dirty="0" smtClean="0"/>
            <a:t> </a:t>
          </a:r>
          <a:r>
            <a:rPr lang="ru-RU" dirty="0" err="1" smtClean="0"/>
            <a:t>Розробока</a:t>
          </a:r>
          <a:endParaRPr lang="ru-RU" dirty="0"/>
        </a:p>
      </dgm:t>
    </dgm:pt>
    <dgm:pt modelId="{BEB13013-8CB3-4D10-841C-38D67F837FEB}" type="parTrans" cxnId="{541C3C94-084D-47A2-B00E-0E0B5888855A}">
      <dgm:prSet/>
      <dgm:spPr/>
      <dgm:t>
        <a:bodyPr/>
        <a:lstStyle/>
        <a:p>
          <a:endParaRPr lang="ru-RU"/>
        </a:p>
      </dgm:t>
    </dgm:pt>
    <dgm:pt modelId="{7005533D-50E7-4DFF-8599-D14A2C030EEC}" type="sibTrans" cxnId="{541C3C94-084D-47A2-B00E-0E0B5888855A}">
      <dgm:prSet/>
      <dgm:spPr/>
      <dgm:t>
        <a:bodyPr/>
        <a:lstStyle/>
        <a:p>
          <a:endParaRPr lang="ru-RU"/>
        </a:p>
      </dgm:t>
    </dgm:pt>
    <dgm:pt modelId="{B2B3705A-B580-4D36-B8D5-73B9640326CA}" type="pres">
      <dgm:prSet presAssocID="{33E56EE5-02D1-4809-B1D1-3F53E8B39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CC8B8-FFD6-4C30-9B51-E3F6ED4B40F4}" type="pres">
      <dgm:prSet presAssocID="{DE685E51-583B-4992-A6C0-1B10A5E18AF3}" presName="node" presStyleLbl="node1" presStyleIdx="0" presStyleCnt="4" custLinFactNeighborX="-18688" custLinFactNeighborY="-3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1E363D5-03CB-4838-993F-BFA583F037B4}" type="pres">
      <dgm:prSet presAssocID="{47127EE9-DBEA-4D71-84CC-D3422C778385}" presName="sibTrans" presStyleCnt="0"/>
      <dgm:spPr/>
    </dgm:pt>
    <dgm:pt modelId="{E85725FE-E847-4BAD-AE79-8893FD4A4338}" type="pres">
      <dgm:prSet presAssocID="{D4DC2903-F73C-4751-9D6A-8934188F90F8}" presName="node" presStyleLbl="node1" presStyleIdx="1" presStyleCnt="4" custLinFactNeighborX="-2350" custLinFactNeighborY="-13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6ED6C4-574F-4534-B867-3203A1AC0A2B}" type="pres">
      <dgm:prSet presAssocID="{B8EDB6D9-DEBC-4CB8-BFD0-CF0A2344F94C}" presName="sibTrans" presStyleCnt="0"/>
      <dgm:spPr/>
    </dgm:pt>
    <dgm:pt modelId="{BD1DA330-DA8C-49F4-B384-0A064DC758F9}" type="pres">
      <dgm:prSet presAssocID="{820FB81B-035C-492D-BA23-0E5948012458}" presName="node" presStyleLbl="node1" presStyleIdx="2" presStyleCnt="4" custLinFactNeighborX="-20535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49421E1-3E6B-4508-8B66-62BCD4D43FB0}" type="pres">
      <dgm:prSet presAssocID="{7005533D-50E7-4DFF-8599-D14A2C030EEC}" presName="sibTrans" presStyleCnt="0"/>
      <dgm:spPr/>
    </dgm:pt>
    <dgm:pt modelId="{A0B5FA03-DA34-4CBE-8922-856B9BAC61DD}" type="pres">
      <dgm:prSet presAssocID="{0A110836-4322-42A8-BC71-50501909767B}" presName="node" presStyleLbl="node1" presStyleIdx="3" presStyleCnt="4" custLinFactNeighborX="-3488" custLinFactNeighborY="-58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C04F001-175E-43EE-9479-8370D7463A55}" type="presOf" srcId="{0A110836-4322-42A8-BC71-50501909767B}" destId="{A0B5FA03-DA34-4CBE-8922-856B9BAC61DD}" srcOrd="0" destOrd="0" presId="urn:microsoft.com/office/officeart/2005/8/layout/default"/>
    <dgm:cxn modelId="{073C67A4-72B2-4BA1-9B6B-195D8B23BA6D}" srcId="{33E56EE5-02D1-4809-B1D1-3F53E8B39033}" destId="{0A110836-4322-42A8-BC71-50501909767B}" srcOrd="3" destOrd="0" parTransId="{488F764D-AF2A-479F-BA58-0727D5BE5BCA}" sibTransId="{C2E43281-FB16-48E2-A2E1-1583E0638964}"/>
    <dgm:cxn modelId="{A44F3B8A-E0A0-42E2-A93A-9098A40698F7}" type="presOf" srcId="{33E56EE5-02D1-4809-B1D1-3F53E8B39033}" destId="{B2B3705A-B580-4D36-B8D5-73B9640326CA}" srcOrd="0" destOrd="0" presId="urn:microsoft.com/office/officeart/2005/8/layout/default"/>
    <dgm:cxn modelId="{CB745231-DEFB-43BA-9594-59BF58D7BABA}" type="presOf" srcId="{DE685E51-583B-4992-A6C0-1B10A5E18AF3}" destId="{AFECC8B8-FFD6-4C30-9B51-E3F6ED4B40F4}" srcOrd="0" destOrd="0" presId="urn:microsoft.com/office/officeart/2005/8/layout/default"/>
    <dgm:cxn modelId="{541C3C94-084D-47A2-B00E-0E0B5888855A}" srcId="{33E56EE5-02D1-4809-B1D1-3F53E8B39033}" destId="{820FB81B-035C-492D-BA23-0E5948012458}" srcOrd="2" destOrd="0" parTransId="{BEB13013-8CB3-4D10-841C-38D67F837FEB}" sibTransId="{7005533D-50E7-4DFF-8599-D14A2C030EEC}"/>
    <dgm:cxn modelId="{EC302829-F50A-4B79-AE3C-1A03E19959FA}" srcId="{33E56EE5-02D1-4809-B1D1-3F53E8B39033}" destId="{DE685E51-583B-4992-A6C0-1B10A5E18AF3}" srcOrd="0" destOrd="0" parTransId="{831884BC-B65B-4710-84C3-44F1525E6096}" sibTransId="{47127EE9-DBEA-4D71-84CC-D3422C778385}"/>
    <dgm:cxn modelId="{66D6E918-91F7-460E-815C-316C8A54F665}" type="presOf" srcId="{820FB81B-035C-492D-BA23-0E5948012458}" destId="{BD1DA330-DA8C-49F4-B384-0A064DC758F9}" srcOrd="0" destOrd="0" presId="urn:microsoft.com/office/officeart/2005/8/layout/default"/>
    <dgm:cxn modelId="{31321ECE-8666-446C-B34D-042335C40E17}" srcId="{33E56EE5-02D1-4809-B1D1-3F53E8B39033}" destId="{D4DC2903-F73C-4751-9D6A-8934188F90F8}" srcOrd="1" destOrd="0" parTransId="{78DD2970-CFB4-4EDC-A05E-0C31F264198B}" sibTransId="{B8EDB6D9-DEBC-4CB8-BFD0-CF0A2344F94C}"/>
    <dgm:cxn modelId="{5BFF39D0-8DCC-4ECB-AA3A-27AFB68DC07E}" type="presOf" srcId="{D4DC2903-F73C-4751-9D6A-8934188F90F8}" destId="{E85725FE-E847-4BAD-AE79-8893FD4A4338}" srcOrd="0" destOrd="0" presId="urn:microsoft.com/office/officeart/2005/8/layout/default"/>
    <dgm:cxn modelId="{5C90DEE8-D925-4934-8928-C06EFF15B195}" type="presParOf" srcId="{B2B3705A-B580-4D36-B8D5-73B9640326CA}" destId="{AFECC8B8-FFD6-4C30-9B51-E3F6ED4B40F4}" srcOrd="0" destOrd="0" presId="urn:microsoft.com/office/officeart/2005/8/layout/default"/>
    <dgm:cxn modelId="{2C4C6A32-51B2-4E6C-8854-CAE77AB1F381}" type="presParOf" srcId="{B2B3705A-B580-4D36-B8D5-73B9640326CA}" destId="{81E363D5-03CB-4838-993F-BFA583F037B4}" srcOrd="1" destOrd="0" presId="urn:microsoft.com/office/officeart/2005/8/layout/default"/>
    <dgm:cxn modelId="{04BF345B-83E9-4EE3-BF0C-F768BCF4C449}" type="presParOf" srcId="{B2B3705A-B580-4D36-B8D5-73B9640326CA}" destId="{E85725FE-E847-4BAD-AE79-8893FD4A4338}" srcOrd="2" destOrd="0" presId="urn:microsoft.com/office/officeart/2005/8/layout/default"/>
    <dgm:cxn modelId="{3B5C5E92-363A-4C95-B260-9C6E28F866C0}" type="presParOf" srcId="{B2B3705A-B580-4D36-B8D5-73B9640326CA}" destId="{B56ED6C4-574F-4534-B867-3203A1AC0A2B}" srcOrd="3" destOrd="0" presId="urn:microsoft.com/office/officeart/2005/8/layout/default"/>
    <dgm:cxn modelId="{636F768B-2029-4D8F-A51A-996ED010A86F}" type="presParOf" srcId="{B2B3705A-B580-4D36-B8D5-73B9640326CA}" destId="{BD1DA330-DA8C-49F4-B384-0A064DC758F9}" srcOrd="4" destOrd="0" presId="urn:microsoft.com/office/officeart/2005/8/layout/default"/>
    <dgm:cxn modelId="{3BCEC9B7-9D21-4223-A80E-1962BAB15BFB}" type="presParOf" srcId="{B2B3705A-B580-4D36-B8D5-73B9640326CA}" destId="{649421E1-3E6B-4508-8B66-62BCD4D43FB0}" srcOrd="5" destOrd="0" presId="urn:microsoft.com/office/officeart/2005/8/layout/default"/>
    <dgm:cxn modelId="{59257AA0-53A8-470E-B50F-5BA9EA30EC21}" type="presParOf" srcId="{B2B3705A-B580-4D36-B8D5-73B9640326CA}" destId="{A0B5FA03-DA34-4CBE-8922-856B9BAC61D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p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 anchor="ctr"/>
        <a:lstStyle/>
        <a:p>
          <a:r>
            <a:rPr lang="ru-RU" dirty="0" err="1" smtClean="0"/>
            <a:t>Відновлення</a:t>
          </a:r>
          <a:r>
            <a:rPr lang="ru-RU" dirty="0" smtClean="0"/>
            <a:t> </a:t>
          </a:r>
          <a:r>
            <a:rPr lang="ru-RU" dirty="0" err="1" smtClean="0"/>
            <a:t>несучої</a:t>
          </a:r>
          <a:r>
            <a:rPr lang="ru-RU" dirty="0" smtClean="0"/>
            <a:t> </a:t>
          </a:r>
          <a:r>
            <a:rPr lang="ru-RU" dirty="0" err="1" smtClean="0"/>
            <a:t>здатності</a:t>
          </a:r>
          <a:r>
            <a:rPr lang="ru-RU" dirty="0" smtClean="0"/>
            <a:t> трубопроводу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 anchor="ctr"/>
        <a:lstStyle/>
        <a:p>
          <a:r>
            <a:rPr lang="ru-RU" dirty="0" err="1" smtClean="0"/>
            <a:t>Діагностика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680E7BBF-75CD-467D-A536-35DACD8D1602}">
      <dgm:prSet phldrT="[Текст]"/>
      <dgm:spPr/>
      <dgm:t>
        <a:bodyPr anchor="ctr"/>
        <a:lstStyle/>
        <a:p>
          <a:r>
            <a:rPr lang="ru-RU" dirty="0" err="1" smtClean="0"/>
            <a:t>Відновлення</a:t>
          </a:r>
          <a:r>
            <a:rPr lang="ru-RU" dirty="0" smtClean="0"/>
            <a:t> </a:t>
          </a:r>
          <a:r>
            <a:rPr lang="ru-RU" dirty="0" err="1" smtClean="0"/>
            <a:t>антикорозійного</a:t>
          </a:r>
          <a:r>
            <a:rPr lang="ru-RU" dirty="0" smtClean="0"/>
            <a:t> </a:t>
          </a:r>
          <a:r>
            <a:rPr lang="ru-RU" dirty="0" err="1" smtClean="0"/>
            <a:t>захисту</a:t>
          </a:r>
          <a:endParaRPr lang="ru-RU" dirty="0"/>
        </a:p>
      </dgm:t>
    </dgm:pt>
    <dgm:pt modelId="{DAF3951E-18D5-4F13-8D59-F0AE2EBD1501}" type="parTrans" cxnId="{AE243D9D-67BC-4A3B-8B66-F7B2F7032EAF}">
      <dgm:prSet/>
      <dgm:spPr/>
      <dgm:t>
        <a:bodyPr/>
        <a:lstStyle/>
        <a:p>
          <a:endParaRPr lang="ru-RU"/>
        </a:p>
      </dgm:t>
    </dgm:pt>
    <dgm:pt modelId="{1413875B-C34E-4DFD-A326-36B47C8ECA6D}" type="sibTrans" cxnId="{AE243D9D-67BC-4A3B-8B66-F7B2F7032EAF}">
      <dgm:prSet/>
      <dgm:spPr/>
      <dgm:t>
        <a:bodyPr/>
        <a:lstStyle/>
        <a:p>
          <a:endParaRPr lang="ru-RU"/>
        </a:p>
      </dgm:t>
    </dgm:pt>
    <dgm:pt modelId="{58409066-A533-42EA-8335-14208ACCFFDD}" type="pres">
      <dgm:prSet presAssocID="{9A1C799C-D024-47F7-A657-1698A47ED4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D1490C-D365-42CD-A1A5-4B3420F0097D}" type="pres">
      <dgm:prSet presAssocID="{9A1C799C-D024-47F7-A657-1698A47ED4EA}" presName="bkgdShp" presStyleLbl="alignAccFollowNode1" presStyleIdx="0" presStyleCnt="1"/>
      <dgm:spPr/>
    </dgm:pt>
    <dgm:pt modelId="{48458472-7186-4FD4-8796-6752C6A655EF}" type="pres">
      <dgm:prSet presAssocID="{9A1C799C-D024-47F7-A657-1698A47ED4EA}" presName="linComp" presStyleCnt="0"/>
      <dgm:spPr/>
    </dgm:pt>
    <dgm:pt modelId="{4305AECC-E6D0-46F4-BE9B-32A2949BCA98}" type="pres">
      <dgm:prSet presAssocID="{6F6CBD3F-02F9-4A86-90B3-E43147A20D16}" presName="compNode" presStyleCnt="0"/>
      <dgm:spPr/>
    </dgm:pt>
    <dgm:pt modelId="{B7E8B19D-351D-47B6-9260-B898A97AB7BC}" type="pres">
      <dgm:prSet presAssocID="{6F6CBD3F-02F9-4A86-90B3-E43147A20D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32AD-BCF8-462C-A936-129413292335}" type="pres">
      <dgm:prSet presAssocID="{6F6CBD3F-02F9-4A86-90B3-E43147A20D16}" presName="invisiNode" presStyleLbl="node1" presStyleIdx="0" presStyleCnt="3"/>
      <dgm:spPr/>
    </dgm:pt>
    <dgm:pt modelId="{D10900A6-C61B-48BB-B973-6234950D64B6}" type="pres">
      <dgm:prSet presAssocID="{6F6CBD3F-02F9-4A86-90B3-E43147A20D16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CFC4B374-152F-4F7A-AA09-70192C2E4122}" type="pres">
      <dgm:prSet presAssocID="{765F12D4-BF32-4DEE-BBE9-AB99C1F132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668CC6-064C-491E-906A-B366382F9727}" type="pres">
      <dgm:prSet presAssocID="{E41CE37A-DE8E-424C-A73C-00E4407A0973}" presName="compNode" presStyleCnt="0"/>
      <dgm:spPr/>
    </dgm:pt>
    <dgm:pt modelId="{1A65B045-D3F9-4873-8F9E-43BB652247A2}" type="pres">
      <dgm:prSet presAssocID="{E41CE37A-DE8E-424C-A73C-00E4407A09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D1986-2A0C-4699-82CD-503E0F4D1357}" type="pres">
      <dgm:prSet presAssocID="{E41CE37A-DE8E-424C-A73C-00E4407A0973}" presName="invisiNode" presStyleLbl="node1" presStyleIdx="1" presStyleCnt="3"/>
      <dgm:spPr/>
    </dgm:pt>
    <dgm:pt modelId="{304E5722-64A5-4813-8FBF-5B28E5BF09AA}" type="pres">
      <dgm:prSet presAssocID="{E41CE37A-DE8E-424C-A73C-00E4407A0973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C12BE07C-7C6B-4FDA-8E6A-1C648BDCC3E8}" type="pres">
      <dgm:prSet presAssocID="{78266E71-627F-4F82-B381-87DDE7C335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22FD5-6977-4226-B184-D9672185B1A0}" type="pres">
      <dgm:prSet presAssocID="{680E7BBF-75CD-467D-A536-35DACD8D1602}" presName="compNode" presStyleCnt="0"/>
      <dgm:spPr/>
    </dgm:pt>
    <dgm:pt modelId="{AEA5AC88-D8B1-429D-AED2-60716D1AE310}" type="pres">
      <dgm:prSet presAssocID="{680E7BBF-75CD-467D-A536-35DACD8D160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491E1-C542-416E-A409-6FE0B0D37493}" type="pres">
      <dgm:prSet presAssocID="{680E7BBF-75CD-467D-A536-35DACD8D1602}" presName="invisiNode" presStyleLbl="node1" presStyleIdx="2" presStyleCnt="3"/>
      <dgm:spPr/>
    </dgm:pt>
    <dgm:pt modelId="{3A8CFFD5-E0AD-4055-A9C7-C8FE7BDC0FE0}" type="pres">
      <dgm:prSet presAssocID="{680E7BBF-75CD-467D-A536-35DACD8D1602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</dgm:ptLst>
  <dgm:cxnLst>
    <dgm:cxn modelId="{E9FDF4C1-1862-4E55-90CD-8BA920D234D2}" type="presOf" srcId="{9A1C799C-D024-47F7-A657-1698A47ED4EA}" destId="{58409066-A533-42EA-8335-14208ACCFFDD}" srcOrd="0" destOrd="0" presId="urn:microsoft.com/office/officeart/2005/8/layout/pList2"/>
    <dgm:cxn modelId="{5B1FA724-77DF-46A0-B3A7-6B5CF5B61ED6}" type="presOf" srcId="{6F6CBD3F-02F9-4A86-90B3-E43147A20D16}" destId="{B7E8B19D-351D-47B6-9260-B898A97AB7BC}" srcOrd="0" destOrd="0" presId="urn:microsoft.com/office/officeart/2005/8/layout/pList2"/>
    <dgm:cxn modelId="{007AC14C-4FC2-4355-92A1-C3B52F83F433}" srcId="{9A1C799C-D024-47F7-A657-1698A47ED4EA}" destId="{E41CE37A-DE8E-424C-A73C-00E4407A0973}" srcOrd="1" destOrd="0" parTransId="{99668FC1-8290-461C-8DB2-030E5002519F}" sibTransId="{78266E71-627F-4F82-B381-87DDE7C335C3}"/>
    <dgm:cxn modelId="{8DE37412-C72F-4CFA-B2B1-44F777A0AF2C}" type="presOf" srcId="{680E7BBF-75CD-467D-A536-35DACD8D1602}" destId="{AEA5AC88-D8B1-429D-AED2-60716D1AE310}" srcOrd="0" destOrd="0" presId="urn:microsoft.com/office/officeart/2005/8/layout/pList2"/>
    <dgm:cxn modelId="{57D2AC07-4FC6-4088-9BFF-BA265D98503E}" srcId="{9A1C799C-D024-47F7-A657-1698A47ED4EA}" destId="{6F6CBD3F-02F9-4A86-90B3-E43147A20D16}" srcOrd="0" destOrd="0" parTransId="{92A357CA-A21A-4D46-8D45-616CED1DA566}" sibTransId="{765F12D4-BF32-4DEE-BBE9-AB99C1F13264}"/>
    <dgm:cxn modelId="{AE243D9D-67BC-4A3B-8B66-F7B2F7032EAF}" srcId="{9A1C799C-D024-47F7-A657-1698A47ED4EA}" destId="{680E7BBF-75CD-467D-A536-35DACD8D1602}" srcOrd="2" destOrd="0" parTransId="{DAF3951E-18D5-4F13-8D59-F0AE2EBD1501}" sibTransId="{1413875B-C34E-4DFD-A326-36B47C8ECA6D}"/>
    <dgm:cxn modelId="{1502951D-E733-4588-B98A-C600EF2D5161}" type="presOf" srcId="{765F12D4-BF32-4DEE-BBE9-AB99C1F13264}" destId="{CFC4B374-152F-4F7A-AA09-70192C2E4122}" srcOrd="0" destOrd="0" presId="urn:microsoft.com/office/officeart/2005/8/layout/pList2"/>
    <dgm:cxn modelId="{34893099-C8E3-421D-822E-DA3C3F024406}" type="presOf" srcId="{78266E71-627F-4F82-B381-87DDE7C335C3}" destId="{C12BE07C-7C6B-4FDA-8E6A-1C648BDCC3E8}" srcOrd="0" destOrd="0" presId="urn:microsoft.com/office/officeart/2005/8/layout/pList2"/>
    <dgm:cxn modelId="{3BC5A443-E89B-4128-9586-63CABF13313C}" type="presOf" srcId="{E41CE37A-DE8E-424C-A73C-00E4407A0973}" destId="{1A65B045-D3F9-4873-8F9E-43BB652247A2}" srcOrd="0" destOrd="0" presId="urn:microsoft.com/office/officeart/2005/8/layout/pList2"/>
    <dgm:cxn modelId="{850DD97F-939B-4CCC-8AA0-4C7A68D2514F}" type="presParOf" srcId="{58409066-A533-42EA-8335-14208ACCFFDD}" destId="{F4D1490C-D365-42CD-A1A5-4B3420F0097D}" srcOrd="0" destOrd="0" presId="urn:microsoft.com/office/officeart/2005/8/layout/pList2"/>
    <dgm:cxn modelId="{A551C71B-697A-4B77-A701-2BE8773D9907}" type="presParOf" srcId="{58409066-A533-42EA-8335-14208ACCFFDD}" destId="{48458472-7186-4FD4-8796-6752C6A655EF}" srcOrd="1" destOrd="0" presId="urn:microsoft.com/office/officeart/2005/8/layout/pList2"/>
    <dgm:cxn modelId="{1A3284FB-158A-416C-9294-5D3C440A3E15}" type="presParOf" srcId="{48458472-7186-4FD4-8796-6752C6A655EF}" destId="{4305AECC-E6D0-46F4-BE9B-32A2949BCA98}" srcOrd="0" destOrd="0" presId="urn:microsoft.com/office/officeart/2005/8/layout/pList2"/>
    <dgm:cxn modelId="{24D35D5E-5872-457D-8E2A-8EA0E851EB9D}" type="presParOf" srcId="{4305AECC-E6D0-46F4-BE9B-32A2949BCA98}" destId="{B7E8B19D-351D-47B6-9260-B898A97AB7BC}" srcOrd="0" destOrd="0" presId="urn:microsoft.com/office/officeart/2005/8/layout/pList2"/>
    <dgm:cxn modelId="{909A3587-CA86-4097-844B-064515923124}" type="presParOf" srcId="{4305AECC-E6D0-46F4-BE9B-32A2949BCA98}" destId="{8D2632AD-BCF8-462C-A936-129413292335}" srcOrd="1" destOrd="0" presId="urn:microsoft.com/office/officeart/2005/8/layout/pList2"/>
    <dgm:cxn modelId="{EE561579-84A5-45C0-8DD7-7E52C47EC7DB}" type="presParOf" srcId="{4305AECC-E6D0-46F4-BE9B-32A2949BCA98}" destId="{D10900A6-C61B-48BB-B973-6234950D64B6}" srcOrd="2" destOrd="0" presId="urn:microsoft.com/office/officeart/2005/8/layout/pList2"/>
    <dgm:cxn modelId="{CA4D82DA-2F9F-4242-B9D3-2D2F4B6CBA5D}" type="presParOf" srcId="{48458472-7186-4FD4-8796-6752C6A655EF}" destId="{CFC4B374-152F-4F7A-AA09-70192C2E4122}" srcOrd="1" destOrd="0" presId="urn:microsoft.com/office/officeart/2005/8/layout/pList2"/>
    <dgm:cxn modelId="{3596B237-38DE-4732-87D5-73ACC7DF7945}" type="presParOf" srcId="{48458472-7186-4FD4-8796-6752C6A655EF}" destId="{18668CC6-064C-491E-906A-B366382F9727}" srcOrd="2" destOrd="0" presId="urn:microsoft.com/office/officeart/2005/8/layout/pList2"/>
    <dgm:cxn modelId="{AB3ECC3B-EEC0-463D-BDE9-67D33A2F39FD}" type="presParOf" srcId="{18668CC6-064C-491E-906A-B366382F9727}" destId="{1A65B045-D3F9-4873-8F9E-43BB652247A2}" srcOrd="0" destOrd="0" presId="urn:microsoft.com/office/officeart/2005/8/layout/pList2"/>
    <dgm:cxn modelId="{C93AD2EE-85F2-4A9C-903C-D30468A11922}" type="presParOf" srcId="{18668CC6-064C-491E-906A-B366382F9727}" destId="{F9ED1986-2A0C-4699-82CD-503E0F4D1357}" srcOrd="1" destOrd="0" presId="urn:microsoft.com/office/officeart/2005/8/layout/pList2"/>
    <dgm:cxn modelId="{6260F8EB-38F1-4228-BCF8-73E0DA48F966}" type="presParOf" srcId="{18668CC6-064C-491E-906A-B366382F9727}" destId="{304E5722-64A5-4813-8FBF-5B28E5BF09AA}" srcOrd="2" destOrd="0" presId="urn:microsoft.com/office/officeart/2005/8/layout/pList2"/>
    <dgm:cxn modelId="{3574171C-C95F-4167-8DB5-3ADC3F9D5DE9}" type="presParOf" srcId="{48458472-7186-4FD4-8796-6752C6A655EF}" destId="{C12BE07C-7C6B-4FDA-8E6A-1C648BDCC3E8}" srcOrd="3" destOrd="0" presId="urn:microsoft.com/office/officeart/2005/8/layout/pList2"/>
    <dgm:cxn modelId="{00046ED3-2570-4C7C-A80E-D72275B27CF4}" type="presParOf" srcId="{48458472-7186-4FD4-8796-6752C6A655EF}" destId="{FC722FD5-6977-4226-B184-D9672185B1A0}" srcOrd="4" destOrd="0" presId="urn:microsoft.com/office/officeart/2005/8/layout/pList2"/>
    <dgm:cxn modelId="{9D733D6B-1713-4138-88E3-FB264DC122A2}" type="presParOf" srcId="{FC722FD5-6977-4226-B184-D9672185B1A0}" destId="{AEA5AC88-D8B1-429D-AED2-60716D1AE310}" srcOrd="0" destOrd="0" presId="urn:microsoft.com/office/officeart/2005/8/layout/pList2"/>
    <dgm:cxn modelId="{AF8BD09F-D24F-4521-BE00-04542D05426D}" type="presParOf" srcId="{FC722FD5-6977-4226-B184-D9672185B1A0}" destId="{C5E491E1-C542-416E-A409-6FE0B0D37493}" srcOrd="1" destOrd="0" presId="urn:microsoft.com/office/officeart/2005/8/layout/pList2"/>
    <dgm:cxn modelId="{A4E880EA-105C-4E05-A052-62F99BC5FBBD}" type="presParOf" srcId="{FC722FD5-6977-4226-B184-D9672185B1A0}" destId="{3A8CFFD5-E0AD-4055-A9C7-C8FE7BDC0FE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hList1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/>
        <a:lstStyle/>
        <a:p>
          <a:r>
            <a:rPr lang="ru-RU" dirty="0" err="1" smtClean="0"/>
            <a:t>Зовнішнє</a:t>
          </a:r>
          <a:r>
            <a:rPr lang="ru-RU" dirty="0" smtClean="0"/>
            <a:t> </a:t>
          </a:r>
          <a:r>
            <a:rPr lang="ru-RU" dirty="0" err="1" smtClean="0"/>
            <a:t>обстеження</a:t>
          </a:r>
          <a:r>
            <a:rPr lang="ru-RU" dirty="0" smtClean="0"/>
            <a:t> </a:t>
          </a:r>
          <a:r>
            <a:rPr lang="ru-RU" dirty="0" err="1" smtClean="0"/>
            <a:t>трубопроводів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/>
        <a:lstStyle/>
        <a:p>
          <a:r>
            <a:rPr lang="ru-RU" dirty="0" err="1" smtClean="0"/>
            <a:t>Внутрішньотрубна</a:t>
          </a:r>
          <a:r>
            <a:rPr lang="ru-RU" dirty="0" smtClean="0"/>
            <a:t> </a:t>
          </a:r>
          <a:r>
            <a:rPr lang="ru-RU" dirty="0" err="1" smtClean="0"/>
            <a:t>діагностика</a:t>
          </a:r>
          <a:r>
            <a:rPr lang="ru-RU" dirty="0" smtClean="0"/>
            <a:t> </a:t>
          </a:r>
          <a:r>
            <a:rPr lang="ru-RU" dirty="0" err="1" smtClean="0"/>
            <a:t>інтелектуальними</a:t>
          </a:r>
          <a:r>
            <a:rPr lang="ru-RU" dirty="0" smtClean="0"/>
            <a:t> поршнями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200251A5-5555-42E6-9293-1FDCE349E174}">
      <dgm:prSet/>
      <dgm:spPr/>
      <dgm:t>
        <a:bodyPr/>
        <a:lstStyle/>
        <a:p>
          <a:r>
            <a:rPr lang="ru-RU" dirty="0" smtClean="0"/>
            <a:t>Контроль стану </a:t>
          </a:r>
          <a:r>
            <a:rPr lang="ru-RU" dirty="0" err="1" smtClean="0"/>
            <a:t>ізоляції</a:t>
          </a:r>
          <a:endParaRPr lang="ru-RU" dirty="0"/>
        </a:p>
      </dgm:t>
    </dgm:pt>
    <dgm:pt modelId="{CB20B31C-B24F-4777-8517-081DD0308996}" type="parTrans" cxnId="{E25C32E8-E355-4EC4-8AD2-50FA78A070AE}">
      <dgm:prSet/>
      <dgm:spPr/>
      <dgm:t>
        <a:bodyPr/>
        <a:lstStyle/>
        <a:p>
          <a:endParaRPr lang="ru-RU"/>
        </a:p>
      </dgm:t>
    </dgm:pt>
    <dgm:pt modelId="{A915F986-C2E7-4D7E-B179-C6B1934D45C2}" type="sibTrans" cxnId="{E25C32E8-E355-4EC4-8AD2-50FA78A070AE}">
      <dgm:prSet/>
      <dgm:spPr/>
      <dgm:t>
        <a:bodyPr/>
        <a:lstStyle/>
        <a:p>
          <a:endParaRPr lang="ru-RU"/>
        </a:p>
      </dgm:t>
    </dgm:pt>
    <dgm:pt modelId="{A3A22E90-F7A5-4CED-A6E1-B68128E3787D}">
      <dgm:prSet/>
      <dgm:spPr/>
      <dgm:t>
        <a:bodyPr/>
        <a:lstStyle/>
        <a:p>
          <a:r>
            <a:rPr lang="ru-RU" dirty="0" err="1" smtClean="0"/>
            <a:t>Калібровка</a:t>
          </a:r>
          <a:r>
            <a:rPr lang="ru-RU" dirty="0" smtClean="0"/>
            <a:t> трубопроводу</a:t>
          </a:r>
          <a:endParaRPr lang="ru-RU" dirty="0"/>
        </a:p>
      </dgm:t>
    </dgm:pt>
    <dgm:pt modelId="{86F89589-5858-4696-97EF-C104D5426D2D}" type="parTrans" cxnId="{9EE75D24-B62D-4600-8072-3E052571E398}">
      <dgm:prSet/>
      <dgm:spPr/>
      <dgm:t>
        <a:bodyPr/>
        <a:lstStyle/>
        <a:p>
          <a:endParaRPr lang="ru-RU"/>
        </a:p>
      </dgm:t>
    </dgm:pt>
    <dgm:pt modelId="{A3CB28C9-801D-49C2-AFC8-9884721BD92C}" type="sibTrans" cxnId="{9EE75D24-B62D-4600-8072-3E052571E398}">
      <dgm:prSet/>
      <dgm:spPr/>
      <dgm:t>
        <a:bodyPr/>
        <a:lstStyle/>
        <a:p>
          <a:endParaRPr lang="ru-RU"/>
        </a:p>
      </dgm:t>
    </dgm:pt>
    <dgm:pt modelId="{47CB49C9-3FED-4BAE-A11B-093B2DFD6A99}">
      <dgm:prSet/>
      <dgm:spPr/>
      <dgm:t>
        <a:bodyPr/>
        <a:lstStyle/>
        <a:p>
          <a:r>
            <a:rPr lang="ru-RU" dirty="0" err="1" smtClean="0"/>
            <a:t>Очищення</a:t>
          </a:r>
          <a:r>
            <a:rPr lang="ru-RU" dirty="0" smtClean="0"/>
            <a:t> </a:t>
          </a:r>
          <a:r>
            <a:rPr lang="ru-RU" dirty="0" err="1" smtClean="0"/>
            <a:t>внутрішньої</a:t>
          </a:r>
          <a:r>
            <a:rPr lang="ru-RU" dirty="0" smtClean="0"/>
            <a:t> </a:t>
          </a:r>
          <a:r>
            <a:rPr lang="ru-RU" dirty="0" err="1" smtClean="0"/>
            <a:t>порожнини</a:t>
          </a:r>
          <a:r>
            <a:rPr lang="ru-RU" dirty="0" smtClean="0"/>
            <a:t> трубопроводу</a:t>
          </a:r>
          <a:endParaRPr lang="ru-RU" dirty="0"/>
        </a:p>
      </dgm:t>
    </dgm:pt>
    <dgm:pt modelId="{791709F7-1CA5-4AF8-A5D2-667FE5672157}" type="parTrans" cxnId="{576CB6DB-8390-4C7F-B508-CFE9665E1587}">
      <dgm:prSet/>
      <dgm:spPr/>
      <dgm:t>
        <a:bodyPr/>
        <a:lstStyle/>
        <a:p>
          <a:endParaRPr lang="ru-RU"/>
        </a:p>
      </dgm:t>
    </dgm:pt>
    <dgm:pt modelId="{F4870B9E-7C14-4AFE-ACE5-72A94611A2AD}" type="sibTrans" cxnId="{576CB6DB-8390-4C7F-B508-CFE9665E1587}">
      <dgm:prSet/>
      <dgm:spPr/>
      <dgm:t>
        <a:bodyPr/>
        <a:lstStyle/>
        <a:p>
          <a:endParaRPr lang="ru-RU"/>
        </a:p>
      </dgm:t>
    </dgm:pt>
    <dgm:pt modelId="{D7747FC7-3EB8-4162-9B6E-433751CBF620}">
      <dgm:prSet/>
      <dgm:spPr/>
      <dgm:t>
        <a:bodyPr/>
        <a:lstStyle/>
        <a:p>
          <a:r>
            <a:rPr lang="ru-RU" dirty="0" smtClean="0"/>
            <a:t>Контроль </a:t>
          </a:r>
          <a:r>
            <a:rPr lang="ru-RU" dirty="0" err="1" smtClean="0"/>
            <a:t>кільцевих</a:t>
          </a:r>
          <a:r>
            <a:rPr lang="ru-RU" dirty="0" smtClean="0"/>
            <a:t> </a:t>
          </a:r>
          <a:r>
            <a:rPr lang="ru-RU" dirty="0" err="1" smtClean="0"/>
            <a:t>зварних</a:t>
          </a:r>
          <a:r>
            <a:rPr lang="ru-RU" dirty="0" smtClean="0"/>
            <a:t> </a:t>
          </a:r>
          <a:r>
            <a:rPr lang="ru-RU" dirty="0" err="1" smtClean="0"/>
            <a:t>з'єднань</a:t>
          </a:r>
          <a:r>
            <a:rPr lang="ru-RU" dirty="0" smtClean="0"/>
            <a:t> </a:t>
          </a:r>
          <a:endParaRPr lang="ru-RU" dirty="0"/>
        </a:p>
      </dgm:t>
    </dgm:pt>
    <dgm:pt modelId="{17D69213-74AB-4DDB-933B-F58097963E24}" type="parTrans" cxnId="{40DF7BC1-5763-453A-A672-2AA19A161B23}">
      <dgm:prSet/>
      <dgm:spPr/>
      <dgm:t>
        <a:bodyPr/>
        <a:lstStyle/>
        <a:p>
          <a:endParaRPr lang="ru-RU"/>
        </a:p>
      </dgm:t>
    </dgm:pt>
    <dgm:pt modelId="{1F049994-37FB-41D9-804D-A87141633872}" type="sibTrans" cxnId="{40DF7BC1-5763-453A-A672-2AA19A161B23}">
      <dgm:prSet/>
      <dgm:spPr/>
      <dgm:t>
        <a:bodyPr/>
        <a:lstStyle/>
        <a:p>
          <a:endParaRPr lang="ru-RU"/>
        </a:p>
      </dgm:t>
    </dgm:pt>
    <dgm:pt modelId="{070CC54D-5567-4BF6-8A8E-97946025ABD2}">
      <dgm:prSet/>
      <dgm:spPr/>
      <dgm:t>
        <a:bodyPr/>
        <a:lstStyle/>
        <a:p>
          <a:r>
            <a:rPr lang="ru-RU" dirty="0" smtClean="0"/>
            <a:t>Контроль стану </a:t>
          </a:r>
          <a:r>
            <a:rPr lang="ru-RU" dirty="0" err="1" smtClean="0"/>
            <a:t>металу</a:t>
          </a:r>
          <a:r>
            <a:rPr lang="ru-RU" dirty="0" smtClean="0"/>
            <a:t> трубопроводу</a:t>
          </a:r>
          <a:endParaRPr lang="ru-RU" dirty="0"/>
        </a:p>
      </dgm:t>
    </dgm:pt>
    <dgm:pt modelId="{2D232EE8-4152-47BC-A38B-1DF35EE29DE8}" type="parTrans" cxnId="{3CA7C58B-005D-43D2-9397-1BF9661C45C6}">
      <dgm:prSet/>
      <dgm:spPr/>
      <dgm:t>
        <a:bodyPr/>
        <a:lstStyle/>
        <a:p>
          <a:endParaRPr lang="ru-RU"/>
        </a:p>
      </dgm:t>
    </dgm:pt>
    <dgm:pt modelId="{B74B2A76-58F7-4E1D-A8EB-F7B944469158}" type="sibTrans" cxnId="{3CA7C58B-005D-43D2-9397-1BF9661C45C6}">
      <dgm:prSet/>
      <dgm:spPr/>
      <dgm:t>
        <a:bodyPr/>
        <a:lstStyle/>
        <a:p>
          <a:endParaRPr lang="ru-RU"/>
        </a:p>
      </dgm:t>
    </dgm:pt>
    <dgm:pt modelId="{7FDA8444-A57B-42E8-9D3A-B9E2B5E3E2C4}">
      <dgm:prSet/>
      <dgm:spPr/>
      <dgm:t>
        <a:bodyPr/>
        <a:lstStyle/>
        <a:p>
          <a:r>
            <a:rPr lang="ru-RU" dirty="0" err="1" smtClean="0"/>
            <a:t>Обстеження</a:t>
          </a:r>
          <a:r>
            <a:rPr lang="ru-RU" dirty="0" smtClean="0"/>
            <a:t> трубопроводу </a:t>
          </a:r>
          <a:r>
            <a:rPr lang="ru-RU" dirty="0" err="1" smtClean="0"/>
            <a:t>інтелектуальними</a:t>
          </a:r>
          <a:r>
            <a:rPr lang="ru-RU" dirty="0" smtClean="0"/>
            <a:t> </a:t>
          </a:r>
          <a:r>
            <a:rPr lang="ru-RU" dirty="0" err="1" smtClean="0"/>
            <a:t>поршнямии</a:t>
          </a:r>
          <a:endParaRPr lang="ru-RU" dirty="0"/>
        </a:p>
      </dgm:t>
    </dgm:pt>
    <dgm:pt modelId="{97D99C02-0FB2-4379-9A61-91EDFDD57F88}" type="sibTrans" cxnId="{5292BC2F-B980-40BD-90FC-57EF48FE1979}">
      <dgm:prSet/>
      <dgm:spPr/>
      <dgm:t>
        <a:bodyPr/>
        <a:lstStyle/>
        <a:p>
          <a:endParaRPr lang="ru-RU"/>
        </a:p>
      </dgm:t>
    </dgm:pt>
    <dgm:pt modelId="{19F3ACA7-5F4E-493E-B352-DB838DCCEF6B}" type="parTrans" cxnId="{5292BC2F-B980-40BD-90FC-57EF48FE1979}">
      <dgm:prSet/>
      <dgm:spPr/>
      <dgm:t>
        <a:bodyPr/>
        <a:lstStyle/>
        <a:p>
          <a:endParaRPr lang="ru-RU"/>
        </a:p>
      </dgm:t>
    </dgm:pt>
    <dgm:pt modelId="{BA7FDDF9-18E9-445B-A21B-1603DA90FCC4}" type="pres">
      <dgm:prSet presAssocID="{9A1C799C-D024-47F7-A657-1698A47ED4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424F86-31E1-48F1-BE7A-0955663B4648}" type="pres">
      <dgm:prSet presAssocID="{E41CE37A-DE8E-424C-A73C-00E4407A0973}" presName="composite" presStyleCnt="0"/>
      <dgm:spPr/>
    </dgm:pt>
    <dgm:pt modelId="{2B18B2FB-A807-44C3-8864-EA8A5F37A357}" type="pres">
      <dgm:prSet presAssocID="{E41CE37A-DE8E-424C-A73C-00E4407A097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A647E-B9CE-4CF7-B043-146FC14DA89D}" type="pres">
      <dgm:prSet presAssocID="{E41CE37A-DE8E-424C-A73C-00E4407A097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7BA26-9027-4295-AD71-80E526181842}" type="pres">
      <dgm:prSet presAssocID="{78266E71-627F-4F82-B381-87DDE7C335C3}" presName="space" presStyleCnt="0"/>
      <dgm:spPr/>
    </dgm:pt>
    <dgm:pt modelId="{D574965C-497F-4ADE-B00B-F4054AC1BAE1}" type="pres">
      <dgm:prSet presAssocID="{6F6CBD3F-02F9-4A86-90B3-E43147A20D16}" presName="composite" presStyleCnt="0"/>
      <dgm:spPr/>
    </dgm:pt>
    <dgm:pt modelId="{0AB2B1B1-C999-4F71-8B38-B39DDB409FF1}" type="pres">
      <dgm:prSet presAssocID="{6F6CBD3F-02F9-4A86-90B3-E43147A20D1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F7D38-E8B4-44F8-BB03-E7D644FE17C9}" type="pres">
      <dgm:prSet presAssocID="{6F6CBD3F-02F9-4A86-90B3-E43147A20D1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B28805-6527-4C30-801E-549CECBDFB56}" type="presOf" srcId="{200251A5-5555-42E6-9293-1FDCE349E174}" destId="{B15A647E-B9CE-4CF7-B043-146FC14DA89D}" srcOrd="0" destOrd="0" presId="urn:microsoft.com/office/officeart/2005/8/layout/hList1"/>
    <dgm:cxn modelId="{007AC14C-4FC2-4355-92A1-C3B52F83F433}" srcId="{9A1C799C-D024-47F7-A657-1698A47ED4EA}" destId="{E41CE37A-DE8E-424C-A73C-00E4407A0973}" srcOrd="0" destOrd="0" parTransId="{99668FC1-8290-461C-8DB2-030E5002519F}" sibTransId="{78266E71-627F-4F82-B381-87DDE7C335C3}"/>
    <dgm:cxn modelId="{62A26E6D-66A0-4F79-B8B5-3B6C2E1367AC}" type="presOf" srcId="{070CC54D-5567-4BF6-8A8E-97946025ABD2}" destId="{B15A647E-B9CE-4CF7-B043-146FC14DA89D}" srcOrd="0" destOrd="2" presId="urn:microsoft.com/office/officeart/2005/8/layout/hList1"/>
    <dgm:cxn modelId="{3CA7C58B-005D-43D2-9397-1BF9661C45C6}" srcId="{E41CE37A-DE8E-424C-A73C-00E4407A0973}" destId="{070CC54D-5567-4BF6-8A8E-97946025ABD2}" srcOrd="2" destOrd="0" parTransId="{2D232EE8-4152-47BC-A38B-1DF35EE29DE8}" sibTransId="{B74B2A76-58F7-4E1D-A8EB-F7B944469158}"/>
    <dgm:cxn modelId="{B06427CB-8674-4425-ABD0-DD577DF557FC}" type="presOf" srcId="{9A1C799C-D024-47F7-A657-1698A47ED4EA}" destId="{BA7FDDF9-18E9-445B-A21B-1603DA90FCC4}" srcOrd="0" destOrd="0" presId="urn:microsoft.com/office/officeart/2005/8/layout/hList1"/>
    <dgm:cxn modelId="{576CB6DB-8390-4C7F-B508-CFE9665E1587}" srcId="{6F6CBD3F-02F9-4A86-90B3-E43147A20D16}" destId="{47CB49C9-3FED-4BAE-A11B-093B2DFD6A99}" srcOrd="0" destOrd="0" parTransId="{791709F7-1CA5-4AF8-A5D2-667FE5672157}" sibTransId="{F4870B9E-7C14-4AFE-ACE5-72A94611A2AD}"/>
    <dgm:cxn modelId="{57D2AC07-4FC6-4088-9BFF-BA265D98503E}" srcId="{9A1C799C-D024-47F7-A657-1698A47ED4EA}" destId="{6F6CBD3F-02F9-4A86-90B3-E43147A20D16}" srcOrd="1" destOrd="0" parTransId="{92A357CA-A21A-4D46-8D45-616CED1DA566}" sibTransId="{765F12D4-BF32-4DEE-BBE9-AB99C1F13264}"/>
    <dgm:cxn modelId="{E36BE20E-1783-47E6-83BD-EE4B53941648}" type="presOf" srcId="{7FDA8444-A57B-42E8-9D3A-B9E2B5E3E2C4}" destId="{58FF7D38-E8B4-44F8-BB03-E7D644FE17C9}" srcOrd="0" destOrd="2" presId="urn:microsoft.com/office/officeart/2005/8/layout/hList1"/>
    <dgm:cxn modelId="{E25C32E8-E355-4EC4-8AD2-50FA78A070AE}" srcId="{E41CE37A-DE8E-424C-A73C-00E4407A0973}" destId="{200251A5-5555-42E6-9293-1FDCE349E174}" srcOrd="0" destOrd="0" parTransId="{CB20B31C-B24F-4777-8517-081DD0308996}" sibTransId="{A915F986-C2E7-4D7E-B179-C6B1934D45C2}"/>
    <dgm:cxn modelId="{9EE75D24-B62D-4600-8072-3E052571E398}" srcId="{6F6CBD3F-02F9-4A86-90B3-E43147A20D16}" destId="{A3A22E90-F7A5-4CED-A6E1-B68128E3787D}" srcOrd="1" destOrd="0" parTransId="{86F89589-5858-4696-97EF-C104D5426D2D}" sibTransId="{A3CB28C9-801D-49C2-AFC8-9884721BD92C}"/>
    <dgm:cxn modelId="{40DF7BC1-5763-453A-A672-2AA19A161B23}" srcId="{E41CE37A-DE8E-424C-A73C-00E4407A0973}" destId="{D7747FC7-3EB8-4162-9B6E-433751CBF620}" srcOrd="1" destOrd="0" parTransId="{17D69213-74AB-4DDB-933B-F58097963E24}" sibTransId="{1F049994-37FB-41D9-804D-A87141633872}"/>
    <dgm:cxn modelId="{5292BC2F-B980-40BD-90FC-57EF48FE1979}" srcId="{6F6CBD3F-02F9-4A86-90B3-E43147A20D16}" destId="{7FDA8444-A57B-42E8-9D3A-B9E2B5E3E2C4}" srcOrd="2" destOrd="0" parTransId="{19F3ACA7-5F4E-493E-B352-DB838DCCEF6B}" sibTransId="{97D99C02-0FB2-4379-9A61-91EDFDD57F88}"/>
    <dgm:cxn modelId="{128BC5BB-8995-4BA4-854D-4B5D095F87C7}" type="presOf" srcId="{A3A22E90-F7A5-4CED-A6E1-B68128E3787D}" destId="{58FF7D38-E8B4-44F8-BB03-E7D644FE17C9}" srcOrd="0" destOrd="1" presId="urn:microsoft.com/office/officeart/2005/8/layout/hList1"/>
    <dgm:cxn modelId="{6E523535-523B-4E4B-A400-D6AD6A574E78}" type="presOf" srcId="{47CB49C9-3FED-4BAE-A11B-093B2DFD6A99}" destId="{58FF7D38-E8B4-44F8-BB03-E7D644FE17C9}" srcOrd="0" destOrd="0" presId="urn:microsoft.com/office/officeart/2005/8/layout/hList1"/>
    <dgm:cxn modelId="{236D86C3-B20C-4541-94B4-98FA158C3308}" type="presOf" srcId="{E41CE37A-DE8E-424C-A73C-00E4407A0973}" destId="{2B18B2FB-A807-44C3-8864-EA8A5F37A357}" srcOrd="0" destOrd="0" presId="urn:microsoft.com/office/officeart/2005/8/layout/hList1"/>
    <dgm:cxn modelId="{E2E9F1C2-EC66-4394-81BD-BEAA93C0C724}" type="presOf" srcId="{D7747FC7-3EB8-4162-9B6E-433751CBF620}" destId="{B15A647E-B9CE-4CF7-B043-146FC14DA89D}" srcOrd="0" destOrd="1" presId="urn:microsoft.com/office/officeart/2005/8/layout/hList1"/>
    <dgm:cxn modelId="{ACB4B168-B3F9-4260-9D89-B491915780BA}" type="presOf" srcId="{6F6CBD3F-02F9-4A86-90B3-E43147A20D16}" destId="{0AB2B1B1-C999-4F71-8B38-B39DDB409FF1}" srcOrd="0" destOrd="0" presId="urn:microsoft.com/office/officeart/2005/8/layout/hList1"/>
    <dgm:cxn modelId="{F02D137F-578B-46FD-9C45-B04898D06388}" type="presParOf" srcId="{BA7FDDF9-18E9-445B-A21B-1603DA90FCC4}" destId="{92424F86-31E1-48F1-BE7A-0955663B4648}" srcOrd="0" destOrd="0" presId="urn:microsoft.com/office/officeart/2005/8/layout/hList1"/>
    <dgm:cxn modelId="{C690B2D0-3687-4287-9DDE-6026E3FAF2BB}" type="presParOf" srcId="{92424F86-31E1-48F1-BE7A-0955663B4648}" destId="{2B18B2FB-A807-44C3-8864-EA8A5F37A357}" srcOrd="0" destOrd="0" presId="urn:microsoft.com/office/officeart/2005/8/layout/hList1"/>
    <dgm:cxn modelId="{723529D4-C937-4643-AF9B-380E5632990B}" type="presParOf" srcId="{92424F86-31E1-48F1-BE7A-0955663B4648}" destId="{B15A647E-B9CE-4CF7-B043-146FC14DA89D}" srcOrd="1" destOrd="0" presId="urn:microsoft.com/office/officeart/2005/8/layout/hList1"/>
    <dgm:cxn modelId="{3F3B9FAF-3E1A-4C1D-B7D0-44CA4374705A}" type="presParOf" srcId="{BA7FDDF9-18E9-445B-A21B-1603DA90FCC4}" destId="{7747BA26-9027-4295-AD71-80E526181842}" srcOrd="1" destOrd="0" presId="urn:microsoft.com/office/officeart/2005/8/layout/hList1"/>
    <dgm:cxn modelId="{B9524A6B-FAFE-44FB-BE7E-D35E83577A3D}" type="presParOf" srcId="{BA7FDDF9-18E9-445B-A21B-1603DA90FCC4}" destId="{D574965C-497F-4ADE-B00B-F4054AC1BAE1}" srcOrd="2" destOrd="0" presId="urn:microsoft.com/office/officeart/2005/8/layout/hList1"/>
    <dgm:cxn modelId="{53744D5C-75A2-4E98-A07B-B3CFC68855F0}" type="presParOf" srcId="{D574965C-497F-4ADE-B00B-F4054AC1BAE1}" destId="{0AB2B1B1-C999-4F71-8B38-B39DDB409FF1}" srcOrd="0" destOrd="0" presId="urn:microsoft.com/office/officeart/2005/8/layout/hList1"/>
    <dgm:cxn modelId="{E6BF4870-E319-4C2A-93AB-7799FDEE1484}" type="presParOf" srcId="{D574965C-497F-4ADE-B00B-F4054AC1BAE1}" destId="{58FF7D38-E8B4-44F8-BB03-E7D644FE17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p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 anchor="ctr"/>
        <a:lstStyle/>
        <a:p>
          <a:r>
            <a:rPr lang="ru-RU" dirty="0" err="1" smtClean="0"/>
            <a:t>Обстеження</a:t>
          </a:r>
          <a:r>
            <a:rPr lang="ru-RU" dirty="0" smtClean="0"/>
            <a:t> трубопроводу </a:t>
          </a:r>
          <a:r>
            <a:rPr lang="ru-RU" dirty="0" err="1" smtClean="0"/>
            <a:t>інтелектуальнімі</a:t>
          </a:r>
          <a:r>
            <a:rPr lang="ru-RU" dirty="0" smtClean="0"/>
            <a:t> поршнями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 anchor="ctr"/>
        <a:lstStyle/>
        <a:p>
          <a:r>
            <a:rPr lang="ru-RU" dirty="0" err="1" smtClean="0"/>
            <a:t>Діагностика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680E7BBF-75CD-467D-A536-35DACD8D1602}">
      <dgm:prSet phldrT="[Текст]"/>
      <dgm:spPr/>
      <dgm:t>
        <a:bodyPr anchor="ctr"/>
        <a:lstStyle/>
        <a:p>
          <a:r>
            <a:rPr lang="ru-RU" dirty="0" err="1" smtClean="0"/>
            <a:t>Відновлення</a:t>
          </a:r>
          <a:r>
            <a:rPr lang="ru-RU" dirty="0" smtClean="0"/>
            <a:t> </a:t>
          </a:r>
          <a:r>
            <a:rPr lang="ru-RU" dirty="0" err="1" smtClean="0"/>
            <a:t>антикорозійного</a:t>
          </a:r>
          <a:r>
            <a:rPr lang="ru-RU" dirty="0" smtClean="0"/>
            <a:t> </a:t>
          </a:r>
          <a:r>
            <a:rPr lang="ru-RU" dirty="0" err="1" smtClean="0"/>
            <a:t>захисту</a:t>
          </a:r>
          <a:endParaRPr lang="ru-RU" dirty="0"/>
        </a:p>
      </dgm:t>
    </dgm:pt>
    <dgm:pt modelId="{DAF3951E-18D5-4F13-8D59-F0AE2EBD1501}" type="parTrans" cxnId="{AE243D9D-67BC-4A3B-8B66-F7B2F7032EAF}">
      <dgm:prSet/>
      <dgm:spPr/>
      <dgm:t>
        <a:bodyPr/>
        <a:lstStyle/>
        <a:p>
          <a:endParaRPr lang="ru-RU"/>
        </a:p>
      </dgm:t>
    </dgm:pt>
    <dgm:pt modelId="{1413875B-C34E-4DFD-A326-36B47C8ECA6D}" type="sibTrans" cxnId="{AE243D9D-67BC-4A3B-8B66-F7B2F7032EAF}">
      <dgm:prSet/>
      <dgm:spPr/>
      <dgm:t>
        <a:bodyPr/>
        <a:lstStyle/>
        <a:p>
          <a:endParaRPr lang="ru-RU"/>
        </a:p>
      </dgm:t>
    </dgm:pt>
    <dgm:pt modelId="{58409066-A533-42EA-8335-14208ACCFFDD}" type="pres">
      <dgm:prSet presAssocID="{9A1C799C-D024-47F7-A657-1698A47ED4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D1490C-D365-42CD-A1A5-4B3420F0097D}" type="pres">
      <dgm:prSet presAssocID="{9A1C799C-D024-47F7-A657-1698A47ED4EA}" presName="bkgdShp" presStyleLbl="alignAccFollowNode1" presStyleIdx="0" presStyleCnt="1"/>
      <dgm:spPr/>
    </dgm:pt>
    <dgm:pt modelId="{48458472-7186-4FD4-8796-6752C6A655EF}" type="pres">
      <dgm:prSet presAssocID="{9A1C799C-D024-47F7-A657-1698A47ED4EA}" presName="linComp" presStyleCnt="0"/>
      <dgm:spPr/>
    </dgm:pt>
    <dgm:pt modelId="{4305AECC-E6D0-46F4-BE9B-32A2949BCA98}" type="pres">
      <dgm:prSet presAssocID="{6F6CBD3F-02F9-4A86-90B3-E43147A20D16}" presName="compNode" presStyleCnt="0"/>
      <dgm:spPr/>
    </dgm:pt>
    <dgm:pt modelId="{B7E8B19D-351D-47B6-9260-B898A97AB7BC}" type="pres">
      <dgm:prSet presAssocID="{6F6CBD3F-02F9-4A86-90B3-E43147A20D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32AD-BCF8-462C-A936-129413292335}" type="pres">
      <dgm:prSet presAssocID="{6F6CBD3F-02F9-4A86-90B3-E43147A20D16}" presName="invisiNode" presStyleLbl="node1" presStyleIdx="0" presStyleCnt="3"/>
      <dgm:spPr/>
    </dgm:pt>
    <dgm:pt modelId="{D10900A6-C61B-48BB-B973-6234950D64B6}" type="pres">
      <dgm:prSet presAssocID="{6F6CBD3F-02F9-4A86-90B3-E43147A20D16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CFC4B374-152F-4F7A-AA09-70192C2E4122}" type="pres">
      <dgm:prSet presAssocID="{765F12D4-BF32-4DEE-BBE9-AB99C1F132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668CC6-064C-491E-906A-B366382F9727}" type="pres">
      <dgm:prSet presAssocID="{E41CE37A-DE8E-424C-A73C-00E4407A0973}" presName="compNode" presStyleCnt="0"/>
      <dgm:spPr/>
    </dgm:pt>
    <dgm:pt modelId="{1A65B045-D3F9-4873-8F9E-43BB652247A2}" type="pres">
      <dgm:prSet presAssocID="{E41CE37A-DE8E-424C-A73C-00E4407A09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D1986-2A0C-4699-82CD-503E0F4D1357}" type="pres">
      <dgm:prSet presAssocID="{E41CE37A-DE8E-424C-A73C-00E4407A0973}" presName="invisiNode" presStyleLbl="node1" presStyleIdx="1" presStyleCnt="3"/>
      <dgm:spPr/>
    </dgm:pt>
    <dgm:pt modelId="{304E5722-64A5-4813-8FBF-5B28E5BF09AA}" type="pres">
      <dgm:prSet presAssocID="{E41CE37A-DE8E-424C-A73C-00E4407A0973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C12BE07C-7C6B-4FDA-8E6A-1C648BDCC3E8}" type="pres">
      <dgm:prSet presAssocID="{78266E71-627F-4F82-B381-87DDE7C335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22FD5-6977-4226-B184-D9672185B1A0}" type="pres">
      <dgm:prSet presAssocID="{680E7BBF-75CD-467D-A536-35DACD8D1602}" presName="compNode" presStyleCnt="0"/>
      <dgm:spPr/>
    </dgm:pt>
    <dgm:pt modelId="{AEA5AC88-D8B1-429D-AED2-60716D1AE310}" type="pres">
      <dgm:prSet presAssocID="{680E7BBF-75CD-467D-A536-35DACD8D160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491E1-C542-416E-A409-6FE0B0D37493}" type="pres">
      <dgm:prSet presAssocID="{680E7BBF-75CD-467D-A536-35DACD8D1602}" presName="invisiNode" presStyleLbl="node1" presStyleIdx="2" presStyleCnt="3"/>
      <dgm:spPr/>
    </dgm:pt>
    <dgm:pt modelId="{3A8CFFD5-E0AD-4055-A9C7-C8FE7BDC0FE0}" type="pres">
      <dgm:prSet presAssocID="{680E7BBF-75CD-467D-A536-35DACD8D1602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</dgm:ptLst>
  <dgm:cxnLst>
    <dgm:cxn modelId="{811D3EB4-0AEB-449A-AA32-1E167721AAAC}" type="presOf" srcId="{765F12D4-BF32-4DEE-BBE9-AB99C1F13264}" destId="{CFC4B374-152F-4F7A-AA09-70192C2E4122}" srcOrd="0" destOrd="0" presId="urn:microsoft.com/office/officeart/2005/8/layout/pList2"/>
    <dgm:cxn modelId="{007AC14C-4FC2-4355-92A1-C3B52F83F433}" srcId="{9A1C799C-D024-47F7-A657-1698A47ED4EA}" destId="{E41CE37A-DE8E-424C-A73C-00E4407A0973}" srcOrd="1" destOrd="0" parTransId="{99668FC1-8290-461C-8DB2-030E5002519F}" sibTransId="{78266E71-627F-4F82-B381-87DDE7C335C3}"/>
    <dgm:cxn modelId="{3F703251-5260-45D8-9FEC-105F4E285843}" type="presOf" srcId="{E41CE37A-DE8E-424C-A73C-00E4407A0973}" destId="{1A65B045-D3F9-4873-8F9E-43BB652247A2}" srcOrd="0" destOrd="0" presId="urn:microsoft.com/office/officeart/2005/8/layout/pList2"/>
    <dgm:cxn modelId="{74C8102B-D0C5-4E8E-ACA4-F31CD7F4EFAD}" type="presOf" srcId="{680E7BBF-75CD-467D-A536-35DACD8D1602}" destId="{AEA5AC88-D8B1-429D-AED2-60716D1AE310}" srcOrd="0" destOrd="0" presId="urn:microsoft.com/office/officeart/2005/8/layout/pList2"/>
    <dgm:cxn modelId="{57D2AC07-4FC6-4088-9BFF-BA265D98503E}" srcId="{9A1C799C-D024-47F7-A657-1698A47ED4EA}" destId="{6F6CBD3F-02F9-4A86-90B3-E43147A20D16}" srcOrd="0" destOrd="0" parTransId="{92A357CA-A21A-4D46-8D45-616CED1DA566}" sibTransId="{765F12D4-BF32-4DEE-BBE9-AB99C1F13264}"/>
    <dgm:cxn modelId="{6FC63891-E6B4-4C0C-BD1F-6ADB8E84D9DD}" type="presOf" srcId="{6F6CBD3F-02F9-4A86-90B3-E43147A20D16}" destId="{B7E8B19D-351D-47B6-9260-B898A97AB7BC}" srcOrd="0" destOrd="0" presId="urn:microsoft.com/office/officeart/2005/8/layout/pList2"/>
    <dgm:cxn modelId="{AE243D9D-67BC-4A3B-8B66-F7B2F7032EAF}" srcId="{9A1C799C-D024-47F7-A657-1698A47ED4EA}" destId="{680E7BBF-75CD-467D-A536-35DACD8D1602}" srcOrd="2" destOrd="0" parTransId="{DAF3951E-18D5-4F13-8D59-F0AE2EBD1501}" sibTransId="{1413875B-C34E-4DFD-A326-36B47C8ECA6D}"/>
    <dgm:cxn modelId="{B0BB38F8-D98C-422A-A630-C7C9F8D2EE70}" type="presOf" srcId="{78266E71-627F-4F82-B381-87DDE7C335C3}" destId="{C12BE07C-7C6B-4FDA-8E6A-1C648BDCC3E8}" srcOrd="0" destOrd="0" presId="urn:microsoft.com/office/officeart/2005/8/layout/pList2"/>
    <dgm:cxn modelId="{1907649A-3451-4CCF-963F-40CAFDB1503A}" type="presOf" srcId="{9A1C799C-D024-47F7-A657-1698A47ED4EA}" destId="{58409066-A533-42EA-8335-14208ACCFFDD}" srcOrd="0" destOrd="0" presId="urn:microsoft.com/office/officeart/2005/8/layout/pList2"/>
    <dgm:cxn modelId="{A4F582D8-D84B-4592-9D76-7A4E18A6F162}" type="presParOf" srcId="{58409066-A533-42EA-8335-14208ACCFFDD}" destId="{F4D1490C-D365-42CD-A1A5-4B3420F0097D}" srcOrd="0" destOrd="0" presId="urn:microsoft.com/office/officeart/2005/8/layout/pList2"/>
    <dgm:cxn modelId="{8B4B174E-EF77-469A-9FCE-1521539D51CB}" type="presParOf" srcId="{58409066-A533-42EA-8335-14208ACCFFDD}" destId="{48458472-7186-4FD4-8796-6752C6A655EF}" srcOrd="1" destOrd="0" presId="urn:microsoft.com/office/officeart/2005/8/layout/pList2"/>
    <dgm:cxn modelId="{42EE991F-FB8F-4716-943E-56D12C8E8C3F}" type="presParOf" srcId="{48458472-7186-4FD4-8796-6752C6A655EF}" destId="{4305AECC-E6D0-46F4-BE9B-32A2949BCA98}" srcOrd="0" destOrd="0" presId="urn:microsoft.com/office/officeart/2005/8/layout/pList2"/>
    <dgm:cxn modelId="{93F509E9-E190-4EAA-BCC8-ED3399DFB0E0}" type="presParOf" srcId="{4305AECC-E6D0-46F4-BE9B-32A2949BCA98}" destId="{B7E8B19D-351D-47B6-9260-B898A97AB7BC}" srcOrd="0" destOrd="0" presId="urn:microsoft.com/office/officeart/2005/8/layout/pList2"/>
    <dgm:cxn modelId="{CF67E25C-31B7-442B-AF72-FCF4B237D949}" type="presParOf" srcId="{4305AECC-E6D0-46F4-BE9B-32A2949BCA98}" destId="{8D2632AD-BCF8-462C-A936-129413292335}" srcOrd="1" destOrd="0" presId="urn:microsoft.com/office/officeart/2005/8/layout/pList2"/>
    <dgm:cxn modelId="{2E128E0F-9DD4-4CA9-98B1-28A000569706}" type="presParOf" srcId="{4305AECC-E6D0-46F4-BE9B-32A2949BCA98}" destId="{D10900A6-C61B-48BB-B973-6234950D64B6}" srcOrd="2" destOrd="0" presId="urn:microsoft.com/office/officeart/2005/8/layout/pList2"/>
    <dgm:cxn modelId="{67D508B9-3580-4D39-B7A2-7BF4CF4476C1}" type="presParOf" srcId="{48458472-7186-4FD4-8796-6752C6A655EF}" destId="{CFC4B374-152F-4F7A-AA09-70192C2E4122}" srcOrd="1" destOrd="0" presId="urn:microsoft.com/office/officeart/2005/8/layout/pList2"/>
    <dgm:cxn modelId="{3B89108D-B97A-4F3D-B4F3-D18E9180098C}" type="presParOf" srcId="{48458472-7186-4FD4-8796-6752C6A655EF}" destId="{18668CC6-064C-491E-906A-B366382F9727}" srcOrd="2" destOrd="0" presId="urn:microsoft.com/office/officeart/2005/8/layout/pList2"/>
    <dgm:cxn modelId="{32AA48A5-A8C1-4DA9-85B0-5D444A33C52F}" type="presParOf" srcId="{18668CC6-064C-491E-906A-B366382F9727}" destId="{1A65B045-D3F9-4873-8F9E-43BB652247A2}" srcOrd="0" destOrd="0" presId="urn:microsoft.com/office/officeart/2005/8/layout/pList2"/>
    <dgm:cxn modelId="{5EEFD7F6-4356-4C4A-B4C6-D5D6836A6ABF}" type="presParOf" srcId="{18668CC6-064C-491E-906A-B366382F9727}" destId="{F9ED1986-2A0C-4699-82CD-503E0F4D1357}" srcOrd="1" destOrd="0" presId="urn:microsoft.com/office/officeart/2005/8/layout/pList2"/>
    <dgm:cxn modelId="{5499CF63-4FD0-443C-95AA-32E3A25E34DE}" type="presParOf" srcId="{18668CC6-064C-491E-906A-B366382F9727}" destId="{304E5722-64A5-4813-8FBF-5B28E5BF09AA}" srcOrd="2" destOrd="0" presId="urn:microsoft.com/office/officeart/2005/8/layout/pList2"/>
    <dgm:cxn modelId="{96EB1478-B228-4C5E-B199-9B2614008698}" type="presParOf" srcId="{48458472-7186-4FD4-8796-6752C6A655EF}" destId="{C12BE07C-7C6B-4FDA-8E6A-1C648BDCC3E8}" srcOrd="3" destOrd="0" presId="urn:microsoft.com/office/officeart/2005/8/layout/pList2"/>
    <dgm:cxn modelId="{1957A585-8B30-41CC-8D96-1E278493E424}" type="presParOf" srcId="{48458472-7186-4FD4-8796-6752C6A655EF}" destId="{FC722FD5-6977-4226-B184-D9672185B1A0}" srcOrd="4" destOrd="0" presId="urn:microsoft.com/office/officeart/2005/8/layout/pList2"/>
    <dgm:cxn modelId="{B01BBB30-6603-435D-8142-834DEDC6F448}" type="presParOf" srcId="{FC722FD5-6977-4226-B184-D9672185B1A0}" destId="{AEA5AC88-D8B1-429D-AED2-60716D1AE310}" srcOrd="0" destOrd="0" presId="urn:microsoft.com/office/officeart/2005/8/layout/pList2"/>
    <dgm:cxn modelId="{EB562E52-B8A4-4DB9-AEAC-232DA89C7E33}" type="presParOf" srcId="{FC722FD5-6977-4226-B184-D9672185B1A0}" destId="{C5E491E1-C542-416E-A409-6FE0B0D37493}" srcOrd="1" destOrd="0" presId="urn:microsoft.com/office/officeart/2005/8/layout/pList2"/>
    <dgm:cxn modelId="{9F4BEC2A-43B0-4F2F-ACDB-47D1DDBE2306}" type="presParOf" srcId="{FC722FD5-6977-4226-B184-D9672185B1A0}" destId="{3A8CFFD5-E0AD-4055-A9C7-C8FE7BDC0FE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vList4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 anchor="ctr"/>
        <a:lstStyle/>
        <a:p>
          <a:r>
            <a:rPr lang="ru-RU" dirty="0" err="1" smtClean="0"/>
            <a:t>Холодне</a:t>
          </a:r>
          <a:r>
            <a:rPr lang="ru-RU" dirty="0" smtClean="0"/>
            <a:t> </a:t>
          </a:r>
          <a:r>
            <a:rPr lang="ru-RU" dirty="0" err="1" smtClean="0"/>
            <a:t>композитне</a:t>
          </a:r>
          <a:r>
            <a:rPr lang="ru-RU" dirty="0" smtClean="0"/>
            <a:t> </a:t>
          </a:r>
          <a:r>
            <a:rPr lang="ru-RU" dirty="0" err="1" smtClean="0"/>
            <a:t>бандажування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 anchor="ctr"/>
        <a:lstStyle/>
        <a:p>
          <a:r>
            <a:rPr lang="ru-RU" dirty="0" err="1" smtClean="0"/>
            <a:t>Заміна</a:t>
          </a:r>
          <a:r>
            <a:rPr lang="ru-RU" dirty="0" smtClean="0"/>
            <a:t> </a:t>
          </a:r>
          <a:r>
            <a:rPr lang="ru-RU" dirty="0" err="1" smtClean="0"/>
            <a:t>ділянки</a:t>
          </a:r>
          <a:r>
            <a:rPr lang="ru-RU" dirty="0" smtClean="0"/>
            <a:t> трубопроводу з </a:t>
          </a:r>
          <a:r>
            <a:rPr lang="ru-RU" dirty="0" err="1" smtClean="0"/>
            <a:t>застосуванням</a:t>
          </a:r>
          <a:r>
            <a:rPr lang="ru-RU" dirty="0" smtClean="0"/>
            <a:t> </a:t>
          </a:r>
          <a:r>
            <a:rPr lang="ru-RU" dirty="0" err="1" smtClean="0"/>
            <a:t>байпасних</a:t>
          </a:r>
          <a:r>
            <a:rPr lang="ru-RU" dirty="0" smtClean="0"/>
            <a:t> </a:t>
          </a:r>
          <a:r>
            <a:rPr lang="ru-RU" dirty="0" err="1" smtClean="0"/>
            <a:t>заходів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680E7BBF-75CD-467D-A536-35DACD8D1602}">
      <dgm:prSet phldrT="[Текст]"/>
      <dgm:spPr/>
      <dgm:t>
        <a:bodyPr anchor="ctr"/>
        <a:lstStyle/>
        <a:p>
          <a:r>
            <a:rPr lang="ru-RU" dirty="0" err="1" smtClean="0"/>
            <a:t>Зварне</a:t>
          </a:r>
          <a:r>
            <a:rPr lang="ru-RU" dirty="0" smtClean="0"/>
            <a:t> </a:t>
          </a:r>
          <a:r>
            <a:rPr lang="ru-RU" dirty="0" err="1" smtClean="0"/>
            <a:t>муфтування</a:t>
          </a:r>
          <a:endParaRPr lang="ru-RU" dirty="0"/>
        </a:p>
      </dgm:t>
    </dgm:pt>
    <dgm:pt modelId="{DAF3951E-18D5-4F13-8D59-F0AE2EBD1501}" type="parTrans" cxnId="{AE243D9D-67BC-4A3B-8B66-F7B2F7032EAF}">
      <dgm:prSet/>
      <dgm:spPr/>
      <dgm:t>
        <a:bodyPr/>
        <a:lstStyle/>
        <a:p>
          <a:endParaRPr lang="ru-RU"/>
        </a:p>
      </dgm:t>
    </dgm:pt>
    <dgm:pt modelId="{1413875B-C34E-4DFD-A326-36B47C8ECA6D}" type="sibTrans" cxnId="{AE243D9D-67BC-4A3B-8B66-F7B2F7032EAF}">
      <dgm:prSet/>
      <dgm:spPr/>
      <dgm:t>
        <a:bodyPr/>
        <a:lstStyle/>
        <a:p>
          <a:endParaRPr lang="ru-RU"/>
        </a:p>
      </dgm:t>
    </dgm:pt>
    <dgm:pt modelId="{FD72902D-B611-4B0A-8EFD-BD7008752C27}" type="pres">
      <dgm:prSet presAssocID="{9A1C799C-D024-47F7-A657-1698A47ED4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18FD5D-D6C7-4D8A-B6AC-79B27E889B98}" type="pres">
      <dgm:prSet presAssocID="{6F6CBD3F-02F9-4A86-90B3-E43147A20D16}" presName="comp" presStyleCnt="0"/>
      <dgm:spPr/>
    </dgm:pt>
    <dgm:pt modelId="{A6BAECE0-7AA7-4C50-9B47-C95CB7C54949}" type="pres">
      <dgm:prSet presAssocID="{6F6CBD3F-02F9-4A86-90B3-E43147A20D16}" presName="box" presStyleLbl="node1" presStyleIdx="0" presStyleCnt="3"/>
      <dgm:spPr/>
      <dgm:t>
        <a:bodyPr/>
        <a:lstStyle/>
        <a:p>
          <a:endParaRPr lang="ru-RU"/>
        </a:p>
      </dgm:t>
    </dgm:pt>
    <dgm:pt modelId="{C27C7B9E-C068-4DEE-940E-D14780D74B1B}" type="pres">
      <dgm:prSet presAssocID="{6F6CBD3F-02F9-4A86-90B3-E43147A20D16}" presName="img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9DB42B-C47A-4421-9212-33FD8B2E70FB}" type="pres">
      <dgm:prSet presAssocID="{6F6CBD3F-02F9-4A86-90B3-E43147A20D1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81F6D-9796-4735-A39C-B9CA414AD255}" type="pres">
      <dgm:prSet presAssocID="{765F12D4-BF32-4DEE-BBE9-AB99C1F13264}" presName="spacer" presStyleCnt="0"/>
      <dgm:spPr/>
    </dgm:pt>
    <dgm:pt modelId="{AD687663-693B-491F-99C5-208778475A0D}" type="pres">
      <dgm:prSet presAssocID="{E41CE37A-DE8E-424C-A73C-00E4407A0973}" presName="comp" presStyleCnt="0"/>
      <dgm:spPr/>
    </dgm:pt>
    <dgm:pt modelId="{69F5122B-34B8-4EF6-BC83-FB179F8220D1}" type="pres">
      <dgm:prSet presAssocID="{E41CE37A-DE8E-424C-A73C-00E4407A0973}" presName="box" presStyleLbl="node1" presStyleIdx="1" presStyleCnt="3"/>
      <dgm:spPr/>
      <dgm:t>
        <a:bodyPr/>
        <a:lstStyle/>
        <a:p>
          <a:endParaRPr lang="ru-RU"/>
        </a:p>
      </dgm:t>
    </dgm:pt>
    <dgm:pt modelId="{662E69CC-1CD5-489C-B61D-B3C3ABF9E4E6}" type="pres">
      <dgm:prSet presAssocID="{E41CE37A-DE8E-424C-A73C-00E4407A0973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25BA6A2B-9D09-47DD-A989-73662DBBABFD}" type="pres">
      <dgm:prSet presAssocID="{E41CE37A-DE8E-424C-A73C-00E4407A097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FF2E7-4FF4-40D2-8718-C4DC821052AB}" type="pres">
      <dgm:prSet presAssocID="{78266E71-627F-4F82-B381-87DDE7C335C3}" presName="spacer" presStyleCnt="0"/>
      <dgm:spPr/>
    </dgm:pt>
    <dgm:pt modelId="{D4DAD2C8-7D7E-483E-991A-DA758664AD82}" type="pres">
      <dgm:prSet presAssocID="{680E7BBF-75CD-467D-A536-35DACD8D1602}" presName="comp" presStyleCnt="0"/>
      <dgm:spPr/>
    </dgm:pt>
    <dgm:pt modelId="{B23E133E-FDCB-441D-A1B6-651F33B39EA4}" type="pres">
      <dgm:prSet presAssocID="{680E7BBF-75CD-467D-A536-35DACD8D1602}" presName="box" presStyleLbl="node1" presStyleIdx="2" presStyleCnt="3"/>
      <dgm:spPr/>
      <dgm:t>
        <a:bodyPr/>
        <a:lstStyle/>
        <a:p>
          <a:endParaRPr lang="ru-RU"/>
        </a:p>
      </dgm:t>
    </dgm:pt>
    <dgm:pt modelId="{72DB9C21-C1DD-45D4-BCED-DDEBE7EA1CEC}" type="pres">
      <dgm:prSet presAssocID="{680E7BBF-75CD-467D-A536-35DACD8D1602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72696373-3FC9-40FB-977D-16B786CABBF3}" type="pres">
      <dgm:prSet presAssocID="{680E7BBF-75CD-467D-A536-35DACD8D160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70F293-C24B-4423-A6E7-7D1F9ED6EFB2}" type="presOf" srcId="{6F6CBD3F-02F9-4A86-90B3-E43147A20D16}" destId="{A6BAECE0-7AA7-4C50-9B47-C95CB7C54949}" srcOrd="0" destOrd="0" presId="urn:microsoft.com/office/officeart/2005/8/layout/vList4"/>
    <dgm:cxn modelId="{E6568FD4-A2D4-412A-BF7A-5C0C21BA9ACE}" type="presOf" srcId="{680E7BBF-75CD-467D-A536-35DACD8D1602}" destId="{72696373-3FC9-40FB-977D-16B786CABBF3}" srcOrd="1" destOrd="0" presId="urn:microsoft.com/office/officeart/2005/8/layout/vList4"/>
    <dgm:cxn modelId="{007AC14C-4FC2-4355-92A1-C3B52F83F433}" srcId="{9A1C799C-D024-47F7-A657-1698A47ED4EA}" destId="{E41CE37A-DE8E-424C-A73C-00E4407A0973}" srcOrd="1" destOrd="0" parTransId="{99668FC1-8290-461C-8DB2-030E5002519F}" sibTransId="{78266E71-627F-4F82-B381-87DDE7C335C3}"/>
    <dgm:cxn modelId="{2BBACEB1-A3D1-436F-8705-2E4944AFCC59}" type="presOf" srcId="{680E7BBF-75CD-467D-A536-35DACD8D1602}" destId="{B23E133E-FDCB-441D-A1B6-651F33B39EA4}" srcOrd="0" destOrd="0" presId="urn:microsoft.com/office/officeart/2005/8/layout/vList4"/>
    <dgm:cxn modelId="{57D2AC07-4FC6-4088-9BFF-BA265D98503E}" srcId="{9A1C799C-D024-47F7-A657-1698A47ED4EA}" destId="{6F6CBD3F-02F9-4A86-90B3-E43147A20D16}" srcOrd="0" destOrd="0" parTransId="{92A357CA-A21A-4D46-8D45-616CED1DA566}" sibTransId="{765F12D4-BF32-4DEE-BBE9-AB99C1F13264}"/>
    <dgm:cxn modelId="{0C622833-CE46-476B-8298-08DA2ABBBA5B}" type="presOf" srcId="{6F6CBD3F-02F9-4A86-90B3-E43147A20D16}" destId="{999DB42B-C47A-4421-9212-33FD8B2E70FB}" srcOrd="1" destOrd="0" presId="urn:microsoft.com/office/officeart/2005/8/layout/vList4"/>
    <dgm:cxn modelId="{E9B6EA47-311D-4660-BC7D-02955E63AD52}" type="presOf" srcId="{E41CE37A-DE8E-424C-A73C-00E4407A0973}" destId="{25BA6A2B-9D09-47DD-A989-73662DBBABFD}" srcOrd="1" destOrd="0" presId="urn:microsoft.com/office/officeart/2005/8/layout/vList4"/>
    <dgm:cxn modelId="{B0752D5D-9EBA-4438-95E3-6CBF5F16310A}" type="presOf" srcId="{9A1C799C-D024-47F7-A657-1698A47ED4EA}" destId="{FD72902D-B611-4B0A-8EFD-BD7008752C27}" srcOrd="0" destOrd="0" presId="urn:microsoft.com/office/officeart/2005/8/layout/vList4"/>
    <dgm:cxn modelId="{1980DDD5-0815-444E-9230-94B96AC04D01}" type="presOf" srcId="{E41CE37A-DE8E-424C-A73C-00E4407A0973}" destId="{69F5122B-34B8-4EF6-BC83-FB179F8220D1}" srcOrd="0" destOrd="0" presId="urn:microsoft.com/office/officeart/2005/8/layout/vList4"/>
    <dgm:cxn modelId="{AE243D9D-67BC-4A3B-8B66-F7B2F7032EAF}" srcId="{9A1C799C-D024-47F7-A657-1698A47ED4EA}" destId="{680E7BBF-75CD-467D-A536-35DACD8D1602}" srcOrd="2" destOrd="0" parTransId="{DAF3951E-18D5-4F13-8D59-F0AE2EBD1501}" sibTransId="{1413875B-C34E-4DFD-A326-36B47C8ECA6D}"/>
    <dgm:cxn modelId="{988BECB7-0819-4192-80E6-B8F2CC0EAA1D}" type="presParOf" srcId="{FD72902D-B611-4B0A-8EFD-BD7008752C27}" destId="{8618FD5D-D6C7-4D8A-B6AC-79B27E889B98}" srcOrd="0" destOrd="0" presId="urn:microsoft.com/office/officeart/2005/8/layout/vList4"/>
    <dgm:cxn modelId="{135A18C7-653B-4F56-B384-251A2B0D9C72}" type="presParOf" srcId="{8618FD5D-D6C7-4D8A-B6AC-79B27E889B98}" destId="{A6BAECE0-7AA7-4C50-9B47-C95CB7C54949}" srcOrd="0" destOrd="0" presId="urn:microsoft.com/office/officeart/2005/8/layout/vList4"/>
    <dgm:cxn modelId="{B7CF66F4-4CC9-4936-90E3-2133187465E8}" type="presParOf" srcId="{8618FD5D-D6C7-4D8A-B6AC-79B27E889B98}" destId="{C27C7B9E-C068-4DEE-940E-D14780D74B1B}" srcOrd="1" destOrd="0" presId="urn:microsoft.com/office/officeart/2005/8/layout/vList4"/>
    <dgm:cxn modelId="{2C19B836-411C-4F26-B204-38970701CE7F}" type="presParOf" srcId="{8618FD5D-D6C7-4D8A-B6AC-79B27E889B98}" destId="{999DB42B-C47A-4421-9212-33FD8B2E70FB}" srcOrd="2" destOrd="0" presId="urn:microsoft.com/office/officeart/2005/8/layout/vList4"/>
    <dgm:cxn modelId="{0F238644-55C1-4442-BCCA-F65C20C6BAB3}" type="presParOf" srcId="{FD72902D-B611-4B0A-8EFD-BD7008752C27}" destId="{E0481F6D-9796-4735-A39C-B9CA414AD255}" srcOrd="1" destOrd="0" presId="urn:microsoft.com/office/officeart/2005/8/layout/vList4"/>
    <dgm:cxn modelId="{442F989D-E766-4B9A-BF75-B90E3A78AB94}" type="presParOf" srcId="{FD72902D-B611-4B0A-8EFD-BD7008752C27}" destId="{AD687663-693B-491F-99C5-208778475A0D}" srcOrd="2" destOrd="0" presId="urn:microsoft.com/office/officeart/2005/8/layout/vList4"/>
    <dgm:cxn modelId="{E43E1567-6037-4A74-9520-1DC3E364B5E3}" type="presParOf" srcId="{AD687663-693B-491F-99C5-208778475A0D}" destId="{69F5122B-34B8-4EF6-BC83-FB179F8220D1}" srcOrd="0" destOrd="0" presId="urn:microsoft.com/office/officeart/2005/8/layout/vList4"/>
    <dgm:cxn modelId="{FF7B7420-E3CE-42A6-A95C-9720F1C97EE1}" type="presParOf" srcId="{AD687663-693B-491F-99C5-208778475A0D}" destId="{662E69CC-1CD5-489C-B61D-B3C3ABF9E4E6}" srcOrd="1" destOrd="0" presId="urn:microsoft.com/office/officeart/2005/8/layout/vList4"/>
    <dgm:cxn modelId="{39017442-6742-47BB-B445-48DC264DDDA0}" type="presParOf" srcId="{AD687663-693B-491F-99C5-208778475A0D}" destId="{25BA6A2B-9D09-47DD-A989-73662DBBABFD}" srcOrd="2" destOrd="0" presId="urn:microsoft.com/office/officeart/2005/8/layout/vList4"/>
    <dgm:cxn modelId="{983FD5A7-DA96-4BEF-AF87-2D599027F3AF}" type="presParOf" srcId="{FD72902D-B611-4B0A-8EFD-BD7008752C27}" destId="{68CFF2E7-4FF4-40D2-8718-C4DC821052AB}" srcOrd="3" destOrd="0" presId="urn:microsoft.com/office/officeart/2005/8/layout/vList4"/>
    <dgm:cxn modelId="{47352A10-4EFB-414A-881D-BE777126014F}" type="presParOf" srcId="{FD72902D-B611-4B0A-8EFD-BD7008752C27}" destId="{D4DAD2C8-7D7E-483E-991A-DA758664AD82}" srcOrd="4" destOrd="0" presId="urn:microsoft.com/office/officeart/2005/8/layout/vList4"/>
    <dgm:cxn modelId="{997CAE0D-F426-4435-A452-79E74F26566F}" type="presParOf" srcId="{D4DAD2C8-7D7E-483E-991A-DA758664AD82}" destId="{B23E133E-FDCB-441D-A1B6-651F33B39EA4}" srcOrd="0" destOrd="0" presId="urn:microsoft.com/office/officeart/2005/8/layout/vList4"/>
    <dgm:cxn modelId="{F5626C41-298E-4028-842B-C0A9B977F59C}" type="presParOf" srcId="{D4DAD2C8-7D7E-483E-991A-DA758664AD82}" destId="{72DB9C21-C1DD-45D4-BCED-DDEBE7EA1CEC}" srcOrd="1" destOrd="0" presId="urn:microsoft.com/office/officeart/2005/8/layout/vList4"/>
    <dgm:cxn modelId="{C8D63672-63E8-42C6-B4E5-FBBD21191F9B}" type="presParOf" srcId="{D4DAD2C8-7D7E-483E-991A-DA758664AD82}" destId="{72696373-3FC9-40FB-977D-16B786CABB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p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 anchor="ctr"/>
        <a:lstStyle/>
        <a:p>
          <a:r>
            <a:rPr lang="ru-RU" dirty="0" err="1" smtClean="0"/>
            <a:t>Відновлення</a:t>
          </a:r>
          <a:r>
            <a:rPr lang="ru-RU" dirty="0" smtClean="0"/>
            <a:t> </a:t>
          </a:r>
          <a:r>
            <a:rPr lang="ru-RU" dirty="0" err="1" smtClean="0"/>
            <a:t>антикорозійного</a:t>
          </a:r>
          <a:r>
            <a:rPr lang="ru-RU" dirty="0" smtClean="0"/>
            <a:t> </a:t>
          </a:r>
          <a:r>
            <a:rPr lang="ru-RU" dirty="0" err="1" smtClean="0"/>
            <a:t>захисту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 anchor="ctr"/>
        <a:lstStyle/>
        <a:p>
          <a:r>
            <a:rPr lang="ru-RU" dirty="0" err="1" smtClean="0"/>
            <a:t>Діагностика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680E7BBF-75CD-467D-A536-35DACD8D1602}">
      <dgm:prSet phldrT="[Текст]"/>
      <dgm:spPr/>
      <dgm:t>
        <a:bodyPr anchor="ctr"/>
        <a:lstStyle/>
        <a:p>
          <a:r>
            <a:rPr lang="ru-RU" dirty="0" err="1" smtClean="0"/>
            <a:t>Відновлення</a:t>
          </a:r>
          <a:r>
            <a:rPr lang="ru-RU" dirty="0" smtClean="0"/>
            <a:t> </a:t>
          </a:r>
          <a:r>
            <a:rPr lang="ru-RU" dirty="0" err="1" smtClean="0"/>
            <a:t>антикорозійного</a:t>
          </a:r>
          <a:r>
            <a:rPr lang="ru-RU" dirty="0" smtClean="0"/>
            <a:t> </a:t>
          </a:r>
          <a:r>
            <a:rPr lang="ru-RU" dirty="0" err="1" smtClean="0"/>
            <a:t>захисту</a:t>
          </a:r>
          <a:endParaRPr lang="ru-RU" dirty="0" smtClean="0"/>
        </a:p>
      </dgm:t>
    </dgm:pt>
    <dgm:pt modelId="{DAF3951E-18D5-4F13-8D59-F0AE2EBD1501}" type="parTrans" cxnId="{AE243D9D-67BC-4A3B-8B66-F7B2F7032EAF}">
      <dgm:prSet/>
      <dgm:spPr/>
      <dgm:t>
        <a:bodyPr/>
        <a:lstStyle/>
        <a:p>
          <a:endParaRPr lang="ru-RU"/>
        </a:p>
      </dgm:t>
    </dgm:pt>
    <dgm:pt modelId="{1413875B-C34E-4DFD-A326-36B47C8ECA6D}" type="sibTrans" cxnId="{AE243D9D-67BC-4A3B-8B66-F7B2F7032EAF}">
      <dgm:prSet/>
      <dgm:spPr/>
      <dgm:t>
        <a:bodyPr/>
        <a:lstStyle/>
        <a:p>
          <a:endParaRPr lang="ru-RU"/>
        </a:p>
      </dgm:t>
    </dgm:pt>
    <dgm:pt modelId="{58409066-A533-42EA-8335-14208ACCFFDD}" type="pres">
      <dgm:prSet presAssocID="{9A1C799C-D024-47F7-A657-1698A47ED4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D1490C-D365-42CD-A1A5-4B3420F0097D}" type="pres">
      <dgm:prSet presAssocID="{9A1C799C-D024-47F7-A657-1698A47ED4EA}" presName="bkgdShp" presStyleLbl="alignAccFollowNode1" presStyleIdx="0" presStyleCnt="1"/>
      <dgm:spPr/>
    </dgm:pt>
    <dgm:pt modelId="{48458472-7186-4FD4-8796-6752C6A655EF}" type="pres">
      <dgm:prSet presAssocID="{9A1C799C-D024-47F7-A657-1698A47ED4EA}" presName="linComp" presStyleCnt="0"/>
      <dgm:spPr/>
    </dgm:pt>
    <dgm:pt modelId="{4305AECC-E6D0-46F4-BE9B-32A2949BCA98}" type="pres">
      <dgm:prSet presAssocID="{6F6CBD3F-02F9-4A86-90B3-E43147A20D16}" presName="compNode" presStyleCnt="0"/>
      <dgm:spPr/>
    </dgm:pt>
    <dgm:pt modelId="{B7E8B19D-351D-47B6-9260-B898A97AB7BC}" type="pres">
      <dgm:prSet presAssocID="{6F6CBD3F-02F9-4A86-90B3-E43147A20D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32AD-BCF8-462C-A936-129413292335}" type="pres">
      <dgm:prSet presAssocID="{6F6CBD3F-02F9-4A86-90B3-E43147A20D16}" presName="invisiNode" presStyleLbl="node1" presStyleIdx="0" presStyleCnt="3"/>
      <dgm:spPr/>
    </dgm:pt>
    <dgm:pt modelId="{D10900A6-C61B-48BB-B973-6234950D64B6}" type="pres">
      <dgm:prSet presAssocID="{6F6CBD3F-02F9-4A86-90B3-E43147A20D16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CFC4B374-152F-4F7A-AA09-70192C2E4122}" type="pres">
      <dgm:prSet presAssocID="{765F12D4-BF32-4DEE-BBE9-AB99C1F132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668CC6-064C-491E-906A-B366382F9727}" type="pres">
      <dgm:prSet presAssocID="{E41CE37A-DE8E-424C-A73C-00E4407A0973}" presName="compNode" presStyleCnt="0"/>
      <dgm:spPr/>
    </dgm:pt>
    <dgm:pt modelId="{1A65B045-D3F9-4873-8F9E-43BB652247A2}" type="pres">
      <dgm:prSet presAssocID="{E41CE37A-DE8E-424C-A73C-00E4407A09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D1986-2A0C-4699-82CD-503E0F4D1357}" type="pres">
      <dgm:prSet presAssocID="{E41CE37A-DE8E-424C-A73C-00E4407A0973}" presName="invisiNode" presStyleLbl="node1" presStyleIdx="1" presStyleCnt="3"/>
      <dgm:spPr/>
    </dgm:pt>
    <dgm:pt modelId="{304E5722-64A5-4813-8FBF-5B28E5BF09AA}" type="pres">
      <dgm:prSet presAssocID="{E41CE37A-DE8E-424C-A73C-00E4407A0973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C12BE07C-7C6B-4FDA-8E6A-1C648BDCC3E8}" type="pres">
      <dgm:prSet presAssocID="{78266E71-627F-4F82-B381-87DDE7C335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22FD5-6977-4226-B184-D9672185B1A0}" type="pres">
      <dgm:prSet presAssocID="{680E7BBF-75CD-467D-A536-35DACD8D1602}" presName="compNode" presStyleCnt="0"/>
      <dgm:spPr/>
    </dgm:pt>
    <dgm:pt modelId="{AEA5AC88-D8B1-429D-AED2-60716D1AE310}" type="pres">
      <dgm:prSet presAssocID="{680E7BBF-75CD-467D-A536-35DACD8D160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491E1-C542-416E-A409-6FE0B0D37493}" type="pres">
      <dgm:prSet presAssocID="{680E7BBF-75CD-467D-A536-35DACD8D1602}" presName="invisiNode" presStyleLbl="node1" presStyleIdx="2" presStyleCnt="3"/>
      <dgm:spPr/>
    </dgm:pt>
    <dgm:pt modelId="{3A8CFFD5-E0AD-4055-A9C7-C8FE7BDC0FE0}" type="pres">
      <dgm:prSet presAssocID="{680E7BBF-75CD-467D-A536-35DACD8D1602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</dgm:ptLst>
  <dgm:cxnLst>
    <dgm:cxn modelId="{117AC7F5-09AA-4BC7-9787-11E8747FA424}" type="presOf" srcId="{765F12D4-BF32-4DEE-BBE9-AB99C1F13264}" destId="{CFC4B374-152F-4F7A-AA09-70192C2E4122}" srcOrd="0" destOrd="0" presId="urn:microsoft.com/office/officeart/2005/8/layout/pList2"/>
    <dgm:cxn modelId="{F909DD56-1C40-448F-ADCA-A19CFCE8066D}" type="presOf" srcId="{9A1C799C-D024-47F7-A657-1698A47ED4EA}" destId="{58409066-A533-42EA-8335-14208ACCFFDD}" srcOrd="0" destOrd="0" presId="urn:microsoft.com/office/officeart/2005/8/layout/pList2"/>
    <dgm:cxn modelId="{20329198-D004-4673-826F-44E66200321E}" type="presOf" srcId="{6F6CBD3F-02F9-4A86-90B3-E43147A20D16}" destId="{B7E8B19D-351D-47B6-9260-B898A97AB7BC}" srcOrd="0" destOrd="0" presId="urn:microsoft.com/office/officeart/2005/8/layout/pList2"/>
    <dgm:cxn modelId="{007AC14C-4FC2-4355-92A1-C3B52F83F433}" srcId="{9A1C799C-D024-47F7-A657-1698A47ED4EA}" destId="{E41CE37A-DE8E-424C-A73C-00E4407A0973}" srcOrd="1" destOrd="0" parTransId="{99668FC1-8290-461C-8DB2-030E5002519F}" sibTransId="{78266E71-627F-4F82-B381-87DDE7C335C3}"/>
    <dgm:cxn modelId="{0532743A-728F-4455-8A01-433A640AA9CF}" type="presOf" srcId="{680E7BBF-75CD-467D-A536-35DACD8D1602}" destId="{AEA5AC88-D8B1-429D-AED2-60716D1AE310}" srcOrd="0" destOrd="0" presId="urn:microsoft.com/office/officeart/2005/8/layout/pList2"/>
    <dgm:cxn modelId="{7D5CA8EA-EDEC-4CCC-9613-A898F77DD9B2}" type="presOf" srcId="{E41CE37A-DE8E-424C-A73C-00E4407A0973}" destId="{1A65B045-D3F9-4873-8F9E-43BB652247A2}" srcOrd="0" destOrd="0" presId="urn:microsoft.com/office/officeart/2005/8/layout/pList2"/>
    <dgm:cxn modelId="{261E6C5C-A233-40AD-BB84-88B29AF74C67}" type="presOf" srcId="{78266E71-627F-4F82-B381-87DDE7C335C3}" destId="{C12BE07C-7C6B-4FDA-8E6A-1C648BDCC3E8}" srcOrd="0" destOrd="0" presId="urn:microsoft.com/office/officeart/2005/8/layout/pList2"/>
    <dgm:cxn modelId="{57D2AC07-4FC6-4088-9BFF-BA265D98503E}" srcId="{9A1C799C-D024-47F7-A657-1698A47ED4EA}" destId="{6F6CBD3F-02F9-4A86-90B3-E43147A20D16}" srcOrd="0" destOrd="0" parTransId="{92A357CA-A21A-4D46-8D45-616CED1DA566}" sibTransId="{765F12D4-BF32-4DEE-BBE9-AB99C1F13264}"/>
    <dgm:cxn modelId="{AE243D9D-67BC-4A3B-8B66-F7B2F7032EAF}" srcId="{9A1C799C-D024-47F7-A657-1698A47ED4EA}" destId="{680E7BBF-75CD-467D-A536-35DACD8D1602}" srcOrd="2" destOrd="0" parTransId="{DAF3951E-18D5-4F13-8D59-F0AE2EBD1501}" sibTransId="{1413875B-C34E-4DFD-A326-36B47C8ECA6D}"/>
    <dgm:cxn modelId="{7AF41DE7-E138-4BBF-97A9-573E3D7785B9}" type="presParOf" srcId="{58409066-A533-42EA-8335-14208ACCFFDD}" destId="{F4D1490C-D365-42CD-A1A5-4B3420F0097D}" srcOrd="0" destOrd="0" presId="urn:microsoft.com/office/officeart/2005/8/layout/pList2"/>
    <dgm:cxn modelId="{132A0CC2-D6A6-4C5D-AE23-9D96E8415962}" type="presParOf" srcId="{58409066-A533-42EA-8335-14208ACCFFDD}" destId="{48458472-7186-4FD4-8796-6752C6A655EF}" srcOrd="1" destOrd="0" presId="urn:microsoft.com/office/officeart/2005/8/layout/pList2"/>
    <dgm:cxn modelId="{1917CDB4-9EEF-43BA-983B-DC280A1A3EC6}" type="presParOf" srcId="{48458472-7186-4FD4-8796-6752C6A655EF}" destId="{4305AECC-E6D0-46F4-BE9B-32A2949BCA98}" srcOrd="0" destOrd="0" presId="urn:microsoft.com/office/officeart/2005/8/layout/pList2"/>
    <dgm:cxn modelId="{B1E7B8BA-6CA9-4E7F-9D31-4B77F8F8952E}" type="presParOf" srcId="{4305AECC-E6D0-46F4-BE9B-32A2949BCA98}" destId="{B7E8B19D-351D-47B6-9260-B898A97AB7BC}" srcOrd="0" destOrd="0" presId="urn:microsoft.com/office/officeart/2005/8/layout/pList2"/>
    <dgm:cxn modelId="{D2E3683A-7E96-4A0D-989D-E16629AA59C2}" type="presParOf" srcId="{4305AECC-E6D0-46F4-BE9B-32A2949BCA98}" destId="{8D2632AD-BCF8-462C-A936-129413292335}" srcOrd="1" destOrd="0" presId="urn:microsoft.com/office/officeart/2005/8/layout/pList2"/>
    <dgm:cxn modelId="{C05DF99C-7C6D-42F0-832D-B242B68F4531}" type="presParOf" srcId="{4305AECC-E6D0-46F4-BE9B-32A2949BCA98}" destId="{D10900A6-C61B-48BB-B973-6234950D64B6}" srcOrd="2" destOrd="0" presId="urn:microsoft.com/office/officeart/2005/8/layout/pList2"/>
    <dgm:cxn modelId="{AFEA2888-3815-4B23-AE46-E8999F76BC00}" type="presParOf" srcId="{48458472-7186-4FD4-8796-6752C6A655EF}" destId="{CFC4B374-152F-4F7A-AA09-70192C2E4122}" srcOrd="1" destOrd="0" presId="urn:microsoft.com/office/officeart/2005/8/layout/pList2"/>
    <dgm:cxn modelId="{3A7EB80E-DF7B-44B3-9D13-A6419DA83528}" type="presParOf" srcId="{48458472-7186-4FD4-8796-6752C6A655EF}" destId="{18668CC6-064C-491E-906A-B366382F9727}" srcOrd="2" destOrd="0" presId="urn:microsoft.com/office/officeart/2005/8/layout/pList2"/>
    <dgm:cxn modelId="{1A722B01-4799-4C5D-913D-D813337804D9}" type="presParOf" srcId="{18668CC6-064C-491E-906A-B366382F9727}" destId="{1A65B045-D3F9-4873-8F9E-43BB652247A2}" srcOrd="0" destOrd="0" presId="urn:microsoft.com/office/officeart/2005/8/layout/pList2"/>
    <dgm:cxn modelId="{EB3C2FB9-EBFD-408E-9E81-881E8DC2B008}" type="presParOf" srcId="{18668CC6-064C-491E-906A-B366382F9727}" destId="{F9ED1986-2A0C-4699-82CD-503E0F4D1357}" srcOrd="1" destOrd="0" presId="urn:microsoft.com/office/officeart/2005/8/layout/pList2"/>
    <dgm:cxn modelId="{9620A389-36A8-4516-974F-57C39D6BF620}" type="presParOf" srcId="{18668CC6-064C-491E-906A-B366382F9727}" destId="{304E5722-64A5-4813-8FBF-5B28E5BF09AA}" srcOrd="2" destOrd="0" presId="urn:microsoft.com/office/officeart/2005/8/layout/pList2"/>
    <dgm:cxn modelId="{F1A598FD-80A4-4178-BF46-50E883C8B766}" type="presParOf" srcId="{48458472-7186-4FD4-8796-6752C6A655EF}" destId="{C12BE07C-7C6B-4FDA-8E6A-1C648BDCC3E8}" srcOrd="3" destOrd="0" presId="urn:microsoft.com/office/officeart/2005/8/layout/pList2"/>
    <dgm:cxn modelId="{5D890C0E-3A79-4C0C-A8D4-5CF35C50A035}" type="presParOf" srcId="{48458472-7186-4FD4-8796-6752C6A655EF}" destId="{FC722FD5-6977-4226-B184-D9672185B1A0}" srcOrd="4" destOrd="0" presId="urn:microsoft.com/office/officeart/2005/8/layout/pList2"/>
    <dgm:cxn modelId="{5AB3B8D9-AAA5-4AE0-BAB1-7AFF066A8479}" type="presParOf" srcId="{FC722FD5-6977-4226-B184-D9672185B1A0}" destId="{AEA5AC88-D8B1-429D-AED2-60716D1AE310}" srcOrd="0" destOrd="0" presId="urn:microsoft.com/office/officeart/2005/8/layout/pList2"/>
    <dgm:cxn modelId="{4DD2D01E-7C32-4738-9B8C-AB8D1DFE71FC}" type="presParOf" srcId="{FC722FD5-6977-4226-B184-D9672185B1A0}" destId="{C5E491E1-C542-416E-A409-6FE0B0D37493}" srcOrd="1" destOrd="0" presId="urn:microsoft.com/office/officeart/2005/8/layout/pList2"/>
    <dgm:cxn modelId="{DE274812-DAEA-4588-91CD-F84F38012631}" type="presParOf" srcId="{FC722FD5-6977-4226-B184-D9672185B1A0}" destId="{3A8CFFD5-E0AD-4055-A9C7-C8FE7BDC0FE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1C799C-D024-47F7-A657-1698A47ED4EA}" type="doc">
      <dgm:prSet loTypeId="urn:microsoft.com/office/officeart/2005/8/layout/vList4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1CE37A-DE8E-424C-A73C-00E4407A0973}">
      <dgm:prSet phldrT="[Текст]"/>
      <dgm:spPr/>
      <dgm:t>
        <a:bodyPr anchor="ctr"/>
        <a:lstStyle/>
        <a:p>
          <a:r>
            <a:rPr lang="ru-RU" dirty="0" err="1" smtClean="0"/>
            <a:t>Ізоляція</a:t>
          </a:r>
          <a:r>
            <a:rPr lang="ru-RU" dirty="0" smtClean="0"/>
            <a:t> </a:t>
          </a:r>
          <a:r>
            <a:rPr lang="ru-RU" dirty="0" err="1" smtClean="0"/>
            <a:t>локальних</a:t>
          </a:r>
          <a:r>
            <a:rPr lang="ru-RU" dirty="0" smtClean="0"/>
            <a:t> </a:t>
          </a:r>
          <a:r>
            <a:rPr lang="ru-RU" dirty="0" err="1" smtClean="0"/>
            <a:t>ділянок</a:t>
          </a:r>
          <a:endParaRPr lang="ru-RU" dirty="0"/>
        </a:p>
      </dgm:t>
    </dgm:pt>
    <dgm:pt modelId="{99668FC1-8290-461C-8DB2-030E5002519F}" type="parTrans" cxnId="{007AC14C-4FC2-4355-92A1-C3B52F83F433}">
      <dgm:prSet/>
      <dgm:spPr/>
      <dgm:t>
        <a:bodyPr/>
        <a:lstStyle/>
        <a:p>
          <a:endParaRPr lang="ru-RU"/>
        </a:p>
      </dgm:t>
    </dgm:pt>
    <dgm:pt modelId="{78266E71-627F-4F82-B381-87DDE7C335C3}" type="sibTrans" cxnId="{007AC14C-4FC2-4355-92A1-C3B52F83F433}">
      <dgm:prSet/>
      <dgm:spPr/>
      <dgm:t>
        <a:bodyPr/>
        <a:lstStyle/>
        <a:p>
          <a:endParaRPr lang="ru-RU"/>
        </a:p>
      </dgm:t>
    </dgm:pt>
    <dgm:pt modelId="{6F6CBD3F-02F9-4A86-90B3-E43147A20D16}">
      <dgm:prSet phldrT="[Текст]"/>
      <dgm:spPr/>
      <dgm:t>
        <a:bodyPr anchor="ctr"/>
        <a:lstStyle/>
        <a:p>
          <a:r>
            <a:rPr lang="ru-RU" dirty="0" err="1" smtClean="0"/>
            <a:t>Лінійна</a:t>
          </a:r>
          <a:r>
            <a:rPr lang="ru-RU" dirty="0" smtClean="0"/>
            <a:t> </a:t>
          </a:r>
          <a:r>
            <a:rPr lang="ru-RU" dirty="0" err="1" smtClean="0"/>
            <a:t>переізоляція</a:t>
          </a:r>
          <a:endParaRPr lang="ru-RU" dirty="0"/>
        </a:p>
      </dgm:t>
    </dgm:pt>
    <dgm:pt modelId="{92A357CA-A21A-4D46-8D45-616CED1DA566}" type="parTrans" cxnId="{57D2AC07-4FC6-4088-9BFF-BA265D98503E}">
      <dgm:prSet/>
      <dgm:spPr/>
      <dgm:t>
        <a:bodyPr/>
        <a:lstStyle/>
        <a:p>
          <a:endParaRPr lang="ru-RU"/>
        </a:p>
      </dgm:t>
    </dgm:pt>
    <dgm:pt modelId="{765F12D4-BF32-4DEE-BBE9-AB99C1F13264}" type="sibTrans" cxnId="{57D2AC07-4FC6-4088-9BFF-BA265D98503E}">
      <dgm:prSet/>
      <dgm:spPr/>
      <dgm:t>
        <a:bodyPr/>
        <a:lstStyle/>
        <a:p>
          <a:endParaRPr lang="ru-RU"/>
        </a:p>
      </dgm:t>
    </dgm:pt>
    <dgm:pt modelId="{680E7BBF-75CD-467D-A536-35DACD8D1602}">
      <dgm:prSet phldrT="[Текст]"/>
      <dgm:spPr/>
      <dgm:t>
        <a:bodyPr anchor="ctr"/>
        <a:lstStyle/>
        <a:p>
          <a:r>
            <a:rPr lang="ru-RU" dirty="0" err="1" smtClean="0"/>
            <a:t>Ізоляція</a:t>
          </a:r>
          <a:r>
            <a:rPr lang="ru-RU" dirty="0" smtClean="0"/>
            <a:t> </a:t>
          </a:r>
          <a:r>
            <a:rPr lang="ru-RU" dirty="0" err="1" smtClean="0"/>
            <a:t>фасонних</a:t>
          </a:r>
          <a:r>
            <a:rPr lang="ru-RU" dirty="0" smtClean="0"/>
            <a:t> </a:t>
          </a:r>
          <a:r>
            <a:rPr lang="ru-RU" dirty="0" err="1" smtClean="0"/>
            <a:t>виробів</a:t>
          </a:r>
          <a:endParaRPr lang="ru-RU" dirty="0"/>
        </a:p>
      </dgm:t>
    </dgm:pt>
    <dgm:pt modelId="{DAF3951E-18D5-4F13-8D59-F0AE2EBD1501}" type="parTrans" cxnId="{AE243D9D-67BC-4A3B-8B66-F7B2F7032EAF}">
      <dgm:prSet/>
      <dgm:spPr/>
      <dgm:t>
        <a:bodyPr/>
        <a:lstStyle/>
        <a:p>
          <a:endParaRPr lang="ru-RU"/>
        </a:p>
      </dgm:t>
    </dgm:pt>
    <dgm:pt modelId="{1413875B-C34E-4DFD-A326-36B47C8ECA6D}" type="sibTrans" cxnId="{AE243D9D-67BC-4A3B-8B66-F7B2F7032EAF}">
      <dgm:prSet/>
      <dgm:spPr/>
      <dgm:t>
        <a:bodyPr/>
        <a:lstStyle/>
        <a:p>
          <a:endParaRPr lang="ru-RU"/>
        </a:p>
      </dgm:t>
    </dgm:pt>
    <dgm:pt modelId="{F4998A59-A55D-4C23-B49F-E55C31C54D16}">
      <dgm:prSet phldrT="[Текст]"/>
      <dgm:spPr/>
      <dgm:t>
        <a:bodyPr/>
        <a:lstStyle/>
        <a:p>
          <a:r>
            <a:rPr lang="ru-RU" dirty="0" err="1" smtClean="0"/>
            <a:t>Зовнішнє</a:t>
          </a:r>
          <a:r>
            <a:rPr lang="ru-RU" dirty="0" smtClean="0"/>
            <a:t> </a:t>
          </a:r>
          <a:r>
            <a:rPr lang="ru-RU" dirty="0" err="1" smtClean="0"/>
            <a:t>фарбування</a:t>
          </a:r>
          <a:endParaRPr lang="ru-RU" dirty="0"/>
        </a:p>
      </dgm:t>
    </dgm:pt>
    <dgm:pt modelId="{62A55517-6537-4AB0-8DC4-3DCA91ED2399}" type="parTrans" cxnId="{647229CF-2DAA-491C-B939-B1B53DF34ED0}">
      <dgm:prSet/>
      <dgm:spPr/>
      <dgm:t>
        <a:bodyPr/>
        <a:lstStyle/>
        <a:p>
          <a:endParaRPr lang="ru-RU"/>
        </a:p>
      </dgm:t>
    </dgm:pt>
    <dgm:pt modelId="{E76BC940-F99C-4BA3-8E53-C599A8CA1CFB}" type="sibTrans" cxnId="{647229CF-2DAA-491C-B939-B1B53DF34ED0}">
      <dgm:prSet/>
      <dgm:spPr/>
      <dgm:t>
        <a:bodyPr/>
        <a:lstStyle/>
        <a:p>
          <a:endParaRPr lang="ru-RU"/>
        </a:p>
      </dgm:t>
    </dgm:pt>
    <dgm:pt modelId="{E6777891-E47E-4417-B4A6-1647527D207E}">
      <dgm:prSet phldrT="[Текст]"/>
      <dgm:spPr/>
      <dgm:t>
        <a:bodyPr/>
        <a:lstStyle/>
        <a:p>
          <a:r>
            <a:rPr lang="ru-RU" dirty="0" err="1" smtClean="0"/>
            <a:t>Посилена</a:t>
          </a:r>
          <a:r>
            <a:rPr lang="ru-RU" dirty="0" smtClean="0"/>
            <a:t> </a:t>
          </a:r>
          <a:r>
            <a:rPr lang="ru-RU" dirty="0" err="1" smtClean="0"/>
            <a:t>полімерна</a:t>
          </a:r>
          <a:r>
            <a:rPr lang="ru-RU" dirty="0" smtClean="0"/>
            <a:t> </a:t>
          </a:r>
          <a:r>
            <a:rPr lang="ru-RU" dirty="0" err="1" smtClean="0"/>
            <a:t>ізоляція</a:t>
          </a:r>
          <a:endParaRPr lang="ru-RU" dirty="0"/>
        </a:p>
      </dgm:t>
    </dgm:pt>
    <dgm:pt modelId="{AEA11F46-3F1D-4A1C-BE9A-9E7825AFF516}" type="parTrans" cxnId="{11F105C3-F5C6-4FDF-878C-D22B0430CC96}">
      <dgm:prSet/>
      <dgm:spPr/>
      <dgm:t>
        <a:bodyPr/>
        <a:lstStyle/>
        <a:p>
          <a:endParaRPr lang="ru-RU"/>
        </a:p>
      </dgm:t>
    </dgm:pt>
    <dgm:pt modelId="{C64D8366-B49E-4839-9F7C-264606627C61}" type="sibTrans" cxnId="{11F105C3-F5C6-4FDF-878C-D22B0430CC96}">
      <dgm:prSet/>
      <dgm:spPr/>
      <dgm:t>
        <a:bodyPr/>
        <a:lstStyle/>
        <a:p>
          <a:endParaRPr lang="ru-RU"/>
        </a:p>
      </dgm:t>
    </dgm:pt>
    <dgm:pt modelId="{FD72902D-B611-4B0A-8EFD-BD7008752C27}" type="pres">
      <dgm:prSet presAssocID="{9A1C799C-D024-47F7-A657-1698A47ED4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18FD5D-D6C7-4D8A-B6AC-79B27E889B98}" type="pres">
      <dgm:prSet presAssocID="{6F6CBD3F-02F9-4A86-90B3-E43147A20D16}" presName="comp" presStyleCnt="0"/>
      <dgm:spPr/>
    </dgm:pt>
    <dgm:pt modelId="{A6BAECE0-7AA7-4C50-9B47-C95CB7C54949}" type="pres">
      <dgm:prSet presAssocID="{6F6CBD3F-02F9-4A86-90B3-E43147A20D16}" presName="box" presStyleLbl="node1" presStyleIdx="0" presStyleCnt="5"/>
      <dgm:spPr/>
      <dgm:t>
        <a:bodyPr/>
        <a:lstStyle/>
        <a:p>
          <a:endParaRPr lang="ru-RU"/>
        </a:p>
      </dgm:t>
    </dgm:pt>
    <dgm:pt modelId="{C27C7B9E-C068-4DEE-940E-D14780D74B1B}" type="pres">
      <dgm:prSet presAssocID="{6F6CBD3F-02F9-4A86-90B3-E43147A20D16}" presName="img" presStyleLbl="fgImgPlace1" presStyleIdx="0" presStyleCnt="5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999DB42B-C47A-4421-9212-33FD8B2E70FB}" type="pres">
      <dgm:prSet presAssocID="{6F6CBD3F-02F9-4A86-90B3-E43147A20D1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81F6D-9796-4735-A39C-B9CA414AD255}" type="pres">
      <dgm:prSet presAssocID="{765F12D4-BF32-4DEE-BBE9-AB99C1F13264}" presName="spacer" presStyleCnt="0"/>
      <dgm:spPr/>
    </dgm:pt>
    <dgm:pt modelId="{AD687663-693B-491F-99C5-208778475A0D}" type="pres">
      <dgm:prSet presAssocID="{E41CE37A-DE8E-424C-A73C-00E4407A0973}" presName="comp" presStyleCnt="0"/>
      <dgm:spPr/>
    </dgm:pt>
    <dgm:pt modelId="{69F5122B-34B8-4EF6-BC83-FB179F8220D1}" type="pres">
      <dgm:prSet presAssocID="{E41CE37A-DE8E-424C-A73C-00E4407A0973}" presName="box" presStyleLbl="node1" presStyleIdx="1" presStyleCnt="5"/>
      <dgm:spPr/>
      <dgm:t>
        <a:bodyPr/>
        <a:lstStyle/>
        <a:p>
          <a:endParaRPr lang="ru-RU"/>
        </a:p>
      </dgm:t>
    </dgm:pt>
    <dgm:pt modelId="{662E69CC-1CD5-489C-B61D-B3C3ABF9E4E6}" type="pres">
      <dgm:prSet presAssocID="{E41CE37A-DE8E-424C-A73C-00E4407A0973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25BA6A2B-9D09-47DD-A989-73662DBBABFD}" type="pres">
      <dgm:prSet presAssocID="{E41CE37A-DE8E-424C-A73C-00E4407A097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FF2E7-4FF4-40D2-8718-C4DC821052AB}" type="pres">
      <dgm:prSet presAssocID="{78266E71-627F-4F82-B381-87DDE7C335C3}" presName="spacer" presStyleCnt="0"/>
      <dgm:spPr/>
    </dgm:pt>
    <dgm:pt modelId="{D4DAD2C8-7D7E-483E-991A-DA758664AD82}" type="pres">
      <dgm:prSet presAssocID="{680E7BBF-75CD-467D-A536-35DACD8D1602}" presName="comp" presStyleCnt="0"/>
      <dgm:spPr/>
    </dgm:pt>
    <dgm:pt modelId="{B23E133E-FDCB-441D-A1B6-651F33B39EA4}" type="pres">
      <dgm:prSet presAssocID="{680E7BBF-75CD-467D-A536-35DACD8D1602}" presName="box" presStyleLbl="node1" presStyleIdx="2" presStyleCnt="5"/>
      <dgm:spPr/>
      <dgm:t>
        <a:bodyPr/>
        <a:lstStyle/>
        <a:p>
          <a:endParaRPr lang="ru-RU"/>
        </a:p>
      </dgm:t>
    </dgm:pt>
    <dgm:pt modelId="{72DB9C21-C1DD-45D4-BCED-DDEBE7EA1CEC}" type="pres">
      <dgm:prSet presAssocID="{680E7BBF-75CD-467D-A536-35DACD8D1602}" presName="img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72696373-3FC9-40FB-977D-16B786CABBF3}" type="pres">
      <dgm:prSet presAssocID="{680E7BBF-75CD-467D-A536-35DACD8D160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479F3-5516-4D21-A67F-50B2896F073A}" type="pres">
      <dgm:prSet presAssocID="{1413875B-C34E-4DFD-A326-36B47C8ECA6D}" presName="spacer" presStyleCnt="0"/>
      <dgm:spPr/>
    </dgm:pt>
    <dgm:pt modelId="{98F8AD17-98ED-4AA9-A5A8-762AF2345D91}" type="pres">
      <dgm:prSet presAssocID="{F4998A59-A55D-4C23-B49F-E55C31C54D16}" presName="comp" presStyleCnt="0"/>
      <dgm:spPr/>
    </dgm:pt>
    <dgm:pt modelId="{9B6353DD-D0E4-499B-B837-812583B8AEF2}" type="pres">
      <dgm:prSet presAssocID="{F4998A59-A55D-4C23-B49F-E55C31C54D16}" presName="box" presStyleLbl="node1" presStyleIdx="3" presStyleCnt="5"/>
      <dgm:spPr/>
      <dgm:t>
        <a:bodyPr/>
        <a:lstStyle/>
        <a:p>
          <a:endParaRPr lang="ru-RU"/>
        </a:p>
      </dgm:t>
    </dgm:pt>
    <dgm:pt modelId="{E5F2E270-CE65-4EE5-81C5-B50FB609E4AC}" type="pres">
      <dgm:prSet presAssocID="{F4998A59-A55D-4C23-B49F-E55C31C54D16}" presName="img" presStyleLbl="fgImgPlace1" presStyleIdx="3" presStyleCnt="5"/>
      <dgm:spPr>
        <a:blipFill>
          <a:blip xmlns:r="http://schemas.openxmlformats.org/officeDocument/2006/relationships" r:embed="rId4"/>
          <a:srcRect/>
          <a:stretch>
            <a:fillRect t="-28000" b="-28000"/>
          </a:stretch>
        </a:blipFill>
      </dgm:spPr>
      <dgm:t>
        <a:bodyPr/>
        <a:lstStyle/>
        <a:p>
          <a:endParaRPr lang="ru-RU"/>
        </a:p>
      </dgm:t>
    </dgm:pt>
    <dgm:pt modelId="{E9C7BECB-6D26-4833-A4C0-CC45F995921A}" type="pres">
      <dgm:prSet presAssocID="{F4998A59-A55D-4C23-B49F-E55C31C54D1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4E8-1F8E-41C0-8B7E-F5E6476D7BF6}" type="pres">
      <dgm:prSet presAssocID="{E76BC940-F99C-4BA3-8E53-C599A8CA1CFB}" presName="spacer" presStyleCnt="0"/>
      <dgm:spPr/>
    </dgm:pt>
    <dgm:pt modelId="{DE94593B-C840-47E3-8592-336DB7FD34F9}" type="pres">
      <dgm:prSet presAssocID="{E6777891-E47E-4417-B4A6-1647527D207E}" presName="comp" presStyleCnt="0"/>
      <dgm:spPr/>
    </dgm:pt>
    <dgm:pt modelId="{BF02AEBB-6D88-4EE7-B1D3-A6432F0F2AE1}" type="pres">
      <dgm:prSet presAssocID="{E6777891-E47E-4417-B4A6-1647527D207E}" presName="box" presStyleLbl="node1" presStyleIdx="4" presStyleCnt="5"/>
      <dgm:spPr/>
      <dgm:t>
        <a:bodyPr/>
        <a:lstStyle/>
        <a:p>
          <a:endParaRPr lang="ru-RU"/>
        </a:p>
      </dgm:t>
    </dgm:pt>
    <dgm:pt modelId="{4AD90169-CE95-4FF8-B188-4AAC769D2A99}" type="pres">
      <dgm:prSet presAssocID="{E6777891-E47E-4417-B4A6-1647527D207E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  <dgm:t>
        <a:bodyPr/>
        <a:lstStyle/>
        <a:p>
          <a:endParaRPr lang="ru-RU"/>
        </a:p>
      </dgm:t>
    </dgm:pt>
    <dgm:pt modelId="{6379B440-BCD8-4715-9BFD-3AB57F630DCE}" type="pres">
      <dgm:prSet presAssocID="{E6777891-E47E-4417-B4A6-1647527D207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2B270A-4574-4F64-8755-6DF18901BD0C}" type="presOf" srcId="{680E7BBF-75CD-467D-A536-35DACD8D1602}" destId="{72696373-3FC9-40FB-977D-16B786CABBF3}" srcOrd="1" destOrd="0" presId="urn:microsoft.com/office/officeart/2005/8/layout/vList4"/>
    <dgm:cxn modelId="{CCA6D5EE-DAC6-4544-A3BE-72DD2E1E736D}" type="presOf" srcId="{E41CE37A-DE8E-424C-A73C-00E4407A0973}" destId="{69F5122B-34B8-4EF6-BC83-FB179F8220D1}" srcOrd="0" destOrd="0" presId="urn:microsoft.com/office/officeart/2005/8/layout/vList4"/>
    <dgm:cxn modelId="{007AC14C-4FC2-4355-92A1-C3B52F83F433}" srcId="{9A1C799C-D024-47F7-A657-1698A47ED4EA}" destId="{E41CE37A-DE8E-424C-A73C-00E4407A0973}" srcOrd="1" destOrd="0" parTransId="{99668FC1-8290-461C-8DB2-030E5002519F}" sibTransId="{78266E71-627F-4F82-B381-87DDE7C335C3}"/>
    <dgm:cxn modelId="{B6A2B439-A6E0-4ED7-BAB4-02B7AF87B353}" type="presOf" srcId="{E6777891-E47E-4417-B4A6-1647527D207E}" destId="{BF02AEBB-6D88-4EE7-B1D3-A6432F0F2AE1}" srcOrd="0" destOrd="0" presId="urn:microsoft.com/office/officeart/2005/8/layout/vList4"/>
    <dgm:cxn modelId="{9C05735C-34D2-46A5-A013-94B5AEBEE093}" type="presOf" srcId="{6F6CBD3F-02F9-4A86-90B3-E43147A20D16}" destId="{999DB42B-C47A-4421-9212-33FD8B2E70FB}" srcOrd="1" destOrd="0" presId="urn:microsoft.com/office/officeart/2005/8/layout/vList4"/>
    <dgm:cxn modelId="{A8F901BE-675F-4F58-B6DA-1527F9D03BD3}" type="presOf" srcId="{E41CE37A-DE8E-424C-A73C-00E4407A0973}" destId="{25BA6A2B-9D09-47DD-A989-73662DBBABFD}" srcOrd="1" destOrd="0" presId="urn:microsoft.com/office/officeart/2005/8/layout/vList4"/>
    <dgm:cxn modelId="{C2D9907E-EFB2-4F36-907E-B259C621B636}" type="presOf" srcId="{9A1C799C-D024-47F7-A657-1698A47ED4EA}" destId="{FD72902D-B611-4B0A-8EFD-BD7008752C27}" srcOrd="0" destOrd="0" presId="urn:microsoft.com/office/officeart/2005/8/layout/vList4"/>
    <dgm:cxn modelId="{327A71EF-D51C-41F2-B2C8-FACF181C0138}" type="presOf" srcId="{6F6CBD3F-02F9-4A86-90B3-E43147A20D16}" destId="{A6BAECE0-7AA7-4C50-9B47-C95CB7C54949}" srcOrd="0" destOrd="0" presId="urn:microsoft.com/office/officeart/2005/8/layout/vList4"/>
    <dgm:cxn modelId="{57D2AC07-4FC6-4088-9BFF-BA265D98503E}" srcId="{9A1C799C-D024-47F7-A657-1698A47ED4EA}" destId="{6F6CBD3F-02F9-4A86-90B3-E43147A20D16}" srcOrd="0" destOrd="0" parTransId="{92A357CA-A21A-4D46-8D45-616CED1DA566}" sibTransId="{765F12D4-BF32-4DEE-BBE9-AB99C1F13264}"/>
    <dgm:cxn modelId="{F3518E23-EF5A-4BB5-BEE7-AB61D51DFFD0}" type="presOf" srcId="{F4998A59-A55D-4C23-B49F-E55C31C54D16}" destId="{E9C7BECB-6D26-4833-A4C0-CC45F995921A}" srcOrd="1" destOrd="0" presId="urn:microsoft.com/office/officeart/2005/8/layout/vList4"/>
    <dgm:cxn modelId="{11F105C3-F5C6-4FDF-878C-D22B0430CC96}" srcId="{9A1C799C-D024-47F7-A657-1698A47ED4EA}" destId="{E6777891-E47E-4417-B4A6-1647527D207E}" srcOrd="4" destOrd="0" parTransId="{AEA11F46-3F1D-4A1C-BE9A-9E7825AFF516}" sibTransId="{C64D8366-B49E-4839-9F7C-264606627C61}"/>
    <dgm:cxn modelId="{4AAE71F1-E640-4696-9170-AF522F8B7CAC}" type="presOf" srcId="{680E7BBF-75CD-467D-A536-35DACD8D1602}" destId="{B23E133E-FDCB-441D-A1B6-651F33B39EA4}" srcOrd="0" destOrd="0" presId="urn:microsoft.com/office/officeart/2005/8/layout/vList4"/>
    <dgm:cxn modelId="{AE243D9D-67BC-4A3B-8B66-F7B2F7032EAF}" srcId="{9A1C799C-D024-47F7-A657-1698A47ED4EA}" destId="{680E7BBF-75CD-467D-A536-35DACD8D1602}" srcOrd="2" destOrd="0" parTransId="{DAF3951E-18D5-4F13-8D59-F0AE2EBD1501}" sibTransId="{1413875B-C34E-4DFD-A326-36B47C8ECA6D}"/>
    <dgm:cxn modelId="{47E00A1D-BDDB-4994-B7E5-2580225E84E3}" type="presOf" srcId="{E6777891-E47E-4417-B4A6-1647527D207E}" destId="{6379B440-BCD8-4715-9BFD-3AB57F630DCE}" srcOrd="1" destOrd="0" presId="urn:microsoft.com/office/officeart/2005/8/layout/vList4"/>
    <dgm:cxn modelId="{7EB59612-CA82-44A0-B9C9-C6413964F7D2}" type="presOf" srcId="{F4998A59-A55D-4C23-B49F-E55C31C54D16}" destId="{9B6353DD-D0E4-499B-B837-812583B8AEF2}" srcOrd="0" destOrd="0" presId="urn:microsoft.com/office/officeart/2005/8/layout/vList4"/>
    <dgm:cxn modelId="{647229CF-2DAA-491C-B939-B1B53DF34ED0}" srcId="{9A1C799C-D024-47F7-A657-1698A47ED4EA}" destId="{F4998A59-A55D-4C23-B49F-E55C31C54D16}" srcOrd="3" destOrd="0" parTransId="{62A55517-6537-4AB0-8DC4-3DCA91ED2399}" sibTransId="{E76BC940-F99C-4BA3-8E53-C599A8CA1CFB}"/>
    <dgm:cxn modelId="{C4FD761D-8FC2-4868-B8AE-8542700C82B0}" type="presParOf" srcId="{FD72902D-B611-4B0A-8EFD-BD7008752C27}" destId="{8618FD5D-D6C7-4D8A-B6AC-79B27E889B98}" srcOrd="0" destOrd="0" presId="urn:microsoft.com/office/officeart/2005/8/layout/vList4"/>
    <dgm:cxn modelId="{7B991325-0545-439C-B136-1A3B9D3785F7}" type="presParOf" srcId="{8618FD5D-D6C7-4D8A-B6AC-79B27E889B98}" destId="{A6BAECE0-7AA7-4C50-9B47-C95CB7C54949}" srcOrd="0" destOrd="0" presId="urn:microsoft.com/office/officeart/2005/8/layout/vList4"/>
    <dgm:cxn modelId="{2C5F253D-F42D-4EDF-9D1B-4FC3567A30D1}" type="presParOf" srcId="{8618FD5D-D6C7-4D8A-B6AC-79B27E889B98}" destId="{C27C7B9E-C068-4DEE-940E-D14780D74B1B}" srcOrd="1" destOrd="0" presId="urn:microsoft.com/office/officeart/2005/8/layout/vList4"/>
    <dgm:cxn modelId="{25E2B110-AF60-4A27-9420-96A42195256A}" type="presParOf" srcId="{8618FD5D-D6C7-4D8A-B6AC-79B27E889B98}" destId="{999DB42B-C47A-4421-9212-33FD8B2E70FB}" srcOrd="2" destOrd="0" presId="urn:microsoft.com/office/officeart/2005/8/layout/vList4"/>
    <dgm:cxn modelId="{12D55228-5937-42E5-8A08-653AF5814C8A}" type="presParOf" srcId="{FD72902D-B611-4B0A-8EFD-BD7008752C27}" destId="{E0481F6D-9796-4735-A39C-B9CA414AD255}" srcOrd="1" destOrd="0" presId="urn:microsoft.com/office/officeart/2005/8/layout/vList4"/>
    <dgm:cxn modelId="{E975B66A-5719-4635-AE85-4470C9FA62C3}" type="presParOf" srcId="{FD72902D-B611-4B0A-8EFD-BD7008752C27}" destId="{AD687663-693B-491F-99C5-208778475A0D}" srcOrd="2" destOrd="0" presId="urn:microsoft.com/office/officeart/2005/8/layout/vList4"/>
    <dgm:cxn modelId="{04969042-8E8C-49B6-8C30-A76AA92AE12E}" type="presParOf" srcId="{AD687663-693B-491F-99C5-208778475A0D}" destId="{69F5122B-34B8-4EF6-BC83-FB179F8220D1}" srcOrd="0" destOrd="0" presId="urn:microsoft.com/office/officeart/2005/8/layout/vList4"/>
    <dgm:cxn modelId="{76611C40-2CDE-4DAC-8EB3-5F34CC7F5590}" type="presParOf" srcId="{AD687663-693B-491F-99C5-208778475A0D}" destId="{662E69CC-1CD5-489C-B61D-B3C3ABF9E4E6}" srcOrd="1" destOrd="0" presId="urn:microsoft.com/office/officeart/2005/8/layout/vList4"/>
    <dgm:cxn modelId="{AA134BC9-EC40-4B77-9B63-9DCF3A323E87}" type="presParOf" srcId="{AD687663-693B-491F-99C5-208778475A0D}" destId="{25BA6A2B-9D09-47DD-A989-73662DBBABFD}" srcOrd="2" destOrd="0" presId="urn:microsoft.com/office/officeart/2005/8/layout/vList4"/>
    <dgm:cxn modelId="{50901245-8895-4AAF-BF86-1B6D9E055B2F}" type="presParOf" srcId="{FD72902D-B611-4B0A-8EFD-BD7008752C27}" destId="{68CFF2E7-4FF4-40D2-8718-C4DC821052AB}" srcOrd="3" destOrd="0" presId="urn:microsoft.com/office/officeart/2005/8/layout/vList4"/>
    <dgm:cxn modelId="{8ACB7150-5DDA-4CA5-810B-0CC05FA1554B}" type="presParOf" srcId="{FD72902D-B611-4B0A-8EFD-BD7008752C27}" destId="{D4DAD2C8-7D7E-483E-991A-DA758664AD82}" srcOrd="4" destOrd="0" presId="urn:microsoft.com/office/officeart/2005/8/layout/vList4"/>
    <dgm:cxn modelId="{7DAC4D3B-C6E5-4DC1-B884-371276277FA8}" type="presParOf" srcId="{D4DAD2C8-7D7E-483E-991A-DA758664AD82}" destId="{B23E133E-FDCB-441D-A1B6-651F33B39EA4}" srcOrd="0" destOrd="0" presId="urn:microsoft.com/office/officeart/2005/8/layout/vList4"/>
    <dgm:cxn modelId="{0D42BB72-685F-42C4-9BED-AB8252636FAB}" type="presParOf" srcId="{D4DAD2C8-7D7E-483E-991A-DA758664AD82}" destId="{72DB9C21-C1DD-45D4-BCED-DDEBE7EA1CEC}" srcOrd="1" destOrd="0" presId="urn:microsoft.com/office/officeart/2005/8/layout/vList4"/>
    <dgm:cxn modelId="{B77577C7-BC63-4A9F-BABB-D26AC89CD8BD}" type="presParOf" srcId="{D4DAD2C8-7D7E-483E-991A-DA758664AD82}" destId="{72696373-3FC9-40FB-977D-16B786CABBF3}" srcOrd="2" destOrd="0" presId="urn:microsoft.com/office/officeart/2005/8/layout/vList4"/>
    <dgm:cxn modelId="{7C882B37-4E97-475A-83AF-8F6BEB24945A}" type="presParOf" srcId="{FD72902D-B611-4B0A-8EFD-BD7008752C27}" destId="{B13479F3-5516-4D21-A67F-50B2896F073A}" srcOrd="5" destOrd="0" presId="urn:microsoft.com/office/officeart/2005/8/layout/vList4"/>
    <dgm:cxn modelId="{FCCADE0D-FF5A-4338-A021-A2CA65E21A33}" type="presParOf" srcId="{FD72902D-B611-4B0A-8EFD-BD7008752C27}" destId="{98F8AD17-98ED-4AA9-A5A8-762AF2345D91}" srcOrd="6" destOrd="0" presId="urn:microsoft.com/office/officeart/2005/8/layout/vList4"/>
    <dgm:cxn modelId="{47A447AD-B8D5-4E6A-8F22-F3726C4F40D3}" type="presParOf" srcId="{98F8AD17-98ED-4AA9-A5A8-762AF2345D91}" destId="{9B6353DD-D0E4-499B-B837-812583B8AEF2}" srcOrd="0" destOrd="0" presId="urn:microsoft.com/office/officeart/2005/8/layout/vList4"/>
    <dgm:cxn modelId="{2F855CD3-CB84-46BA-A0E6-FB255D2338E5}" type="presParOf" srcId="{98F8AD17-98ED-4AA9-A5A8-762AF2345D91}" destId="{E5F2E270-CE65-4EE5-81C5-B50FB609E4AC}" srcOrd="1" destOrd="0" presId="urn:microsoft.com/office/officeart/2005/8/layout/vList4"/>
    <dgm:cxn modelId="{57BFB962-0394-4A14-9263-C75C2D35BC99}" type="presParOf" srcId="{98F8AD17-98ED-4AA9-A5A8-762AF2345D91}" destId="{E9C7BECB-6D26-4833-A4C0-CC45F995921A}" srcOrd="2" destOrd="0" presId="urn:microsoft.com/office/officeart/2005/8/layout/vList4"/>
    <dgm:cxn modelId="{E7912992-51B4-4C1D-A215-73D04E540A5D}" type="presParOf" srcId="{FD72902D-B611-4B0A-8EFD-BD7008752C27}" destId="{D1D7D4E8-1F8E-41C0-8B7E-F5E6476D7BF6}" srcOrd="7" destOrd="0" presId="urn:microsoft.com/office/officeart/2005/8/layout/vList4"/>
    <dgm:cxn modelId="{48D0AB11-0413-4015-8F81-4E64547F7E6F}" type="presParOf" srcId="{FD72902D-B611-4B0A-8EFD-BD7008752C27}" destId="{DE94593B-C840-47E3-8592-336DB7FD34F9}" srcOrd="8" destOrd="0" presId="urn:microsoft.com/office/officeart/2005/8/layout/vList4"/>
    <dgm:cxn modelId="{6679DF49-BF05-45C6-AB1E-925A3896F0A4}" type="presParOf" srcId="{DE94593B-C840-47E3-8592-336DB7FD34F9}" destId="{BF02AEBB-6D88-4EE7-B1D3-A6432F0F2AE1}" srcOrd="0" destOrd="0" presId="urn:microsoft.com/office/officeart/2005/8/layout/vList4"/>
    <dgm:cxn modelId="{C210A53C-2B26-47E5-ADB3-02860452F971}" type="presParOf" srcId="{DE94593B-C840-47E3-8592-336DB7FD34F9}" destId="{4AD90169-CE95-4FF8-B188-4AAC769D2A99}" srcOrd="1" destOrd="0" presId="urn:microsoft.com/office/officeart/2005/8/layout/vList4"/>
    <dgm:cxn modelId="{914ED61B-1E9F-46F8-9A32-D4CF164C2FDF}" type="presParOf" srcId="{DE94593B-C840-47E3-8592-336DB7FD34F9}" destId="{6379B440-BCD8-4715-9BFD-3AB57F630D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CC8B8-FFD6-4C30-9B51-E3F6ED4B40F4}">
      <dsp:nvSpPr>
        <dsp:cNvPr id="0" name=""/>
        <dsp:cNvSpPr/>
      </dsp:nvSpPr>
      <dsp:spPr>
        <a:xfrm>
          <a:off x="331991" y="400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81A7C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Нове будівництво</a:t>
          </a:r>
          <a:endParaRPr lang="uk-UA" sz="2400" kern="1200" noProof="0" dirty="0"/>
        </a:p>
      </dsp:txBody>
      <dsp:txXfrm>
        <a:off x="401714" y="70123"/>
        <a:ext cx="2241037" cy="1288843"/>
      </dsp:txXfrm>
    </dsp:sp>
    <dsp:sp modelId="{E85725FE-E847-4BAD-AE79-8893FD4A4338}">
      <dsp:nvSpPr>
        <dsp:cNvPr id="0" name=""/>
        <dsp:cNvSpPr/>
      </dsp:nvSpPr>
      <dsp:spPr>
        <a:xfrm>
          <a:off x="3339446" y="0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48693"/>
                <a:satOff val="1256"/>
                <a:lumOff val="7013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48693"/>
                <a:satOff val="1256"/>
                <a:lumOff val="7013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48693"/>
              <a:satOff val="1256"/>
              <a:lumOff val="7013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Комплексна </a:t>
          </a:r>
          <a:r>
            <a:rPr lang="uk-UA" sz="2400" kern="1200" noProof="0" dirty="0" smtClean="0"/>
            <a:t>реновація</a:t>
          </a:r>
          <a:endParaRPr lang="uk-UA" sz="2400" kern="1200" noProof="0" dirty="0"/>
        </a:p>
      </dsp:txBody>
      <dsp:txXfrm>
        <a:off x="3409169" y="69723"/>
        <a:ext cx="2241037" cy="1288843"/>
      </dsp:txXfrm>
    </dsp:sp>
    <dsp:sp modelId="{BD1DA330-DA8C-49F4-B384-0A064DC758F9}">
      <dsp:nvSpPr>
        <dsp:cNvPr id="0" name=""/>
        <dsp:cNvSpPr/>
      </dsp:nvSpPr>
      <dsp:spPr>
        <a:xfrm>
          <a:off x="288024" y="1584169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97386"/>
                <a:satOff val="2512"/>
                <a:lumOff val="14026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97386"/>
                <a:satOff val="2512"/>
                <a:lumOff val="14026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97386"/>
              <a:satOff val="2512"/>
              <a:lumOff val="14026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Проектування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Розробка</a:t>
          </a:r>
          <a:endParaRPr lang="ru-RU" sz="2400" kern="1200" dirty="0"/>
        </a:p>
      </dsp:txBody>
      <dsp:txXfrm>
        <a:off x="357747" y="1653892"/>
        <a:ext cx="2241037" cy="1288843"/>
      </dsp:txXfrm>
    </dsp:sp>
    <dsp:sp modelId="{A0B5FA03-DA34-4CBE-8922-856B9BAC61DD}">
      <dsp:nvSpPr>
        <dsp:cNvPr id="0" name=""/>
        <dsp:cNvSpPr/>
      </dsp:nvSpPr>
      <dsp:spPr>
        <a:xfrm>
          <a:off x="3312356" y="1584169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46079"/>
                <a:satOff val="3768"/>
                <a:lumOff val="21039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146079"/>
                <a:satOff val="3768"/>
                <a:lumOff val="21039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146079"/>
              <a:satOff val="3768"/>
              <a:lumOff val="21039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Охоронні заходи     Зв’язок</a:t>
          </a:r>
          <a:endParaRPr lang="uk-UA" sz="2400" kern="1200" noProof="0" dirty="0"/>
        </a:p>
      </dsp:txBody>
      <dsp:txXfrm>
        <a:off x="3382079" y="1653892"/>
        <a:ext cx="2241037" cy="12888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E957C-8693-4942-9AC9-8A52C8C60751}">
      <dsp:nvSpPr>
        <dsp:cNvPr id="0" name=""/>
        <dsp:cNvSpPr/>
      </dsp:nvSpPr>
      <dsp:spPr>
        <a:xfrm>
          <a:off x="0" y="0"/>
          <a:ext cx="7578377" cy="112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Будівництво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трубопроводів</a:t>
          </a:r>
          <a:r>
            <a:rPr lang="ru-RU" sz="2400" b="1" kern="1200" dirty="0" smtClean="0"/>
            <a:t> «</a:t>
          </a:r>
          <a:r>
            <a:rPr lang="ru-RU" sz="2400" b="1" kern="1200" dirty="0" err="1" smtClean="0"/>
            <a:t>під</a:t>
          </a:r>
          <a:r>
            <a:rPr lang="ru-RU" sz="2400" b="1" kern="1200" dirty="0" smtClean="0"/>
            <a:t> ключ»</a:t>
          </a:r>
          <a:endParaRPr lang="ru-RU" sz="2400" b="1" kern="1200" dirty="0"/>
        </a:p>
      </dsp:txBody>
      <dsp:txXfrm>
        <a:off x="1628561" y="0"/>
        <a:ext cx="5949815" cy="1128857"/>
      </dsp:txXfrm>
    </dsp:sp>
    <dsp:sp modelId="{3ABC302D-FEB8-4817-B510-44A7E90E9C33}">
      <dsp:nvSpPr>
        <dsp:cNvPr id="0" name=""/>
        <dsp:cNvSpPr/>
      </dsp:nvSpPr>
      <dsp:spPr>
        <a:xfrm>
          <a:off x="112885" y="112885"/>
          <a:ext cx="1515675" cy="9030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F89479-D568-4FA2-95A3-5DC1D78EE851}">
      <dsp:nvSpPr>
        <dsp:cNvPr id="0" name=""/>
        <dsp:cNvSpPr/>
      </dsp:nvSpPr>
      <dsp:spPr>
        <a:xfrm>
          <a:off x="0" y="1241742"/>
          <a:ext cx="7578377" cy="112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Зварювально-монтажні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роботи</a:t>
          </a:r>
          <a:endParaRPr lang="ru-RU" sz="2400" b="1" kern="1200" dirty="0"/>
        </a:p>
      </dsp:txBody>
      <dsp:txXfrm>
        <a:off x="1628561" y="1241742"/>
        <a:ext cx="5949815" cy="1128857"/>
      </dsp:txXfrm>
    </dsp:sp>
    <dsp:sp modelId="{68005D8D-CFC8-4993-8591-5A014281C49E}">
      <dsp:nvSpPr>
        <dsp:cNvPr id="0" name=""/>
        <dsp:cNvSpPr/>
      </dsp:nvSpPr>
      <dsp:spPr>
        <a:xfrm>
          <a:off x="112885" y="1354628"/>
          <a:ext cx="1515675" cy="9030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8EB286-0BF2-4087-B9EB-2BBA0A5285C5}">
      <dsp:nvSpPr>
        <dsp:cNvPr id="0" name=""/>
        <dsp:cNvSpPr/>
      </dsp:nvSpPr>
      <dsp:spPr>
        <a:xfrm>
          <a:off x="0" y="2483485"/>
          <a:ext cx="7578377" cy="112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Ізоляційні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роботи</a:t>
          </a:r>
          <a:endParaRPr lang="ru-RU" sz="2400" b="1" kern="1200" dirty="0"/>
        </a:p>
      </dsp:txBody>
      <dsp:txXfrm>
        <a:off x="1628561" y="2483485"/>
        <a:ext cx="5949815" cy="1128857"/>
      </dsp:txXfrm>
    </dsp:sp>
    <dsp:sp modelId="{C67924D3-1C96-4FD4-B65E-17A14F7E2CD5}">
      <dsp:nvSpPr>
        <dsp:cNvPr id="0" name=""/>
        <dsp:cNvSpPr/>
      </dsp:nvSpPr>
      <dsp:spPr>
        <a:xfrm>
          <a:off x="112885" y="2596371"/>
          <a:ext cx="1515675" cy="9030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2B533E-E5BB-4DDF-8DDA-D207D07B066A}">
      <dsp:nvSpPr>
        <dsp:cNvPr id="0" name=""/>
        <dsp:cNvSpPr/>
      </dsp:nvSpPr>
      <dsp:spPr>
        <a:xfrm>
          <a:off x="0" y="3725228"/>
          <a:ext cx="7578377" cy="112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Монтаж </a:t>
          </a:r>
          <a:r>
            <a:rPr lang="ru-RU" sz="2400" b="1" kern="1200" dirty="0" err="1" smtClean="0"/>
            <a:t>технологічого</a:t>
          </a:r>
          <a:r>
            <a:rPr lang="ru-RU" sz="2400" b="1" kern="1200" dirty="0" smtClean="0"/>
            <a:t> </a:t>
          </a:r>
          <a:r>
            <a:rPr lang="ru-RU" sz="2400" b="1" kern="1200" dirty="0" err="1" smtClean="0"/>
            <a:t>обладнання</a:t>
          </a:r>
          <a:endParaRPr lang="ru-RU" sz="2400" b="1" kern="1200" dirty="0"/>
        </a:p>
      </dsp:txBody>
      <dsp:txXfrm>
        <a:off x="1628561" y="3725228"/>
        <a:ext cx="5949815" cy="1128857"/>
      </dsp:txXfrm>
    </dsp:sp>
    <dsp:sp modelId="{24224680-CCD7-42D7-8FC8-C328F3BC59E3}">
      <dsp:nvSpPr>
        <dsp:cNvPr id="0" name=""/>
        <dsp:cNvSpPr/>
      </dsp:nvSpPr>
      <dsp:spPr>
        <a:xfrm>
          <a:off x="112885" y="3838113"/>
          <a:ext cx="1515675" cy="9030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CC8B8-FFD6-4C30-9B51-E3F6ED4B40F4}">
      <dsp:nvSpPr>
        <dsp:cNvPr id="0" name=""/>
        <dsp:cNvSpPr/>
      </dsp:nvSpPr>
      <dsp:spPr>
        <a:xfrm>
          <a:off x="331991" y="400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rgbClr val="81A7C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Нове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будівництво</a:t>
          </a:r>
          <a:endParaRPr lang="ru-RU" sz="2400" kern="1200" dirty="0"/>
        </a:p>
      </dsp:txBody>
      <dsp:txXfrm>
        <a:off x="401714" y="70123"/>
        <a:ext cx="2241037" cy="1288843"/>
      </dsp:txXfrm>
    </dsp:sp>
    <dsp:sp modelId="{E85725FE-E847-4BAD-AE79-8893FD4A4338}">
      <dsp:nvSpPr>
        <dsp:cNvPr id="0" name=""/>
        <dsp:cNvSpPr/>
      </dsp:nvSpPr>
      <dsp:spPr>
        <a:xfrm>
          <a:off x="3339446" y="0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48693"/>
                <a:satOff val="1256"/>
                <a:lumOff val="7013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48693"/>
                <a:satOff val="1256"/>
                <a:lumOff val="7013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48693"/>
                <a:satOff val="1256"/>
                <a:lumOff val="7013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48693"/>
              <a:satOff val="1256"/>
              <a:lumOff val="7013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Комплексна </a:t>
          </a:r>
          <a:r>
            <a:rPr lang="ru-RU" sz="2400" kern="1200" dirty="0" err="1" smtClean="0"/>
            <a:t>реновація</a:t>
          </a:r>
          <a:endParaRPr lang="ru-RU" sz="2400" kern="1200" dirty="0"/>
        </a:p>
      </dsp:txBody>
      <dsp:txXfrm>
        <a:off x="3409169" y="69723"/>
        <a:ext cx="2241037" cy="1288843"/>
      </dsp:txXfrm>
    </dsp:sp>
    <dsp:sp modelId="{BD1DA330-DA8C-49F4-B384-0A064DC758F9}">
      <dsp:nvSpPr>
        <dsp:cNvPr id="0" name=""/>
        <dsp:cNvSpPr/>
      </dsp:nvSpPr>
      <dsp:spPr>
        <a:xfrm>
          <a:off x="288024" y="1584169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97386"/>
                <a:satOff val="2512"/>
                <a:lumOff val="14026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97386"/>
                <a:satOff val="2512"/>
                <a:lumOff val="14026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97386"/>
                <a:satOff val="2512"/>
                <a:lumOff val="14026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97386"/>
              <a:satOff val="2512"/>
              <a:lumOff val="14026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Проектування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Розробока</a:t>
          </a:r>
          <a:endParaRPr lang="ru-RU" sz="2400" kern="1200" dirty="0"/>
        </a:p>
      </dsp:txBody>
      <dsp:txXfrm>
        <a:off x="357747" y="1653892"/>
        <a:ext cx="2241037" cy="1288843"/>
      </dsp:txXfrm>
    </dsp:sp>
    <dsp:sp modelId="{A0B5FA03-DA34-4CBE-8922-856B9BAC61DD}">
      <dsp:nvSpPr>
        <dsp:cNvPr id="0" name=""/>
        <dsp:cNvSpPr/>
      </dsp:nvSpPr>
      <dsp:spPr>
        <a:xfrm>
          <a:off x="3312356" y="1584169"/>
          <a:ext cx="2380483" cy="1428289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46079"/>
                <a:satOff val="3768"/>
                <a:lumOff val="21039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shade val="80000"/>
                <a:hueOff val="146079"/>
                <a:satOff val="3768"/>
                <a:lumOff val="21039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shade val="80000"/>
                <a:hueOff val="146079"/>
                <a:satOff val="3768"/>
                <a:lumOff val="21039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shade val="80000"/>
              <a:hueOff val="146079"/>
              <a:satOff val="3768"/>
              <a:lumOff val="21039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Охоронні</a:t>
          </a:r>
          <a:r>
            <a:rPr lang="ru-RU" sz="2400" kern="1200" dirty="0" smtClean="0"/>
            <a:t> заходи </a:t>
          </a:r>
          <a:r>
            <a:rPr lang="ru-RU" sz="2400" kern="1200" dirty="0" err="1" smtClean="0"/>
            <a:t>Зв’язок</a:t>
          </a:r>
          <a:endParaRPr lang="ru-RU" sz="2400" kern="1200" dirty="0"/>
        </a:p>
      </dsp:txBody>
      <dsp:txXfrm>
        <a:off x="3382079" y="1653892"/>
        <a:ext cx="2241037" cy="12888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03170175-C3ED-4C72-B085-79CCCD670CC9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92977F1F-E40B-4E53-8E11-28ED506983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2D9FB51A-E05F-4494-ADA5-A77EAE266FC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noProof="1" smtClean="0"/>
              <a:t>Click to edit Master text styles</a:t>
            </a:r>
            <a:endParaRPr lang="en-US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13CD1B0D-083E-4DA2-81AD-16B7E9711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>
                <a:solidFill>
                  <a:prstClr val="black"/>
                </a:solidFill>
              </a:rPr>
              <a:pPr/>
              <a:t>8/17/2021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AB5E-65B2-470F-A90D-8944CCF2250D}" type="datetime2">
              <a:rPr lang="en-US" smtClean="0"/>
              <a:pPr/>
              <a:t>Tuesday, August 17, 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066D-E18E-46CA-ADDB-DC7D9F287FCD}" type="datetime2">
              <a:rPr lang="en-US" smtClean="0"/>
              <a:pPr/>
              <a:t>Tuesday, August 17, 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AB2-AD30-4274-ADEE-77A916493B5C}" type="datetime2">
              <a:rPr lang="en-US" smtClean="0"/>
              <a:pPr/>
              <a:t>Tuesday, August 17, 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396-5064-41C5-A285-015EE0047001}" type="datetime2">
              <a:rPr lang="en-US" smtClean="0"/>
              <a:pPr/>
              <a:t>Tuesday, August 17, 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4C8A7A92-D244-4C94-97DC-00C50A8E32A7}" type="datetime2">
              <a:rPr lang="en-US" smtClean="0"/>
              <a:pPr algn="l"/>
              <a:t>Tuesday, August 17, 2021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//commons.wikimedia.org/wiki/File:Lehmann_Aviation_LM450.png?uselang=ru" TargetMode="Externa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395536" y="4365104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err="1" smtClean="0">
                <a:effectLst/>
              </a:rPr>
              <a:t>НауКОВо</a:t>
            </a:r>
            <a:r>
              <a:rPr lang="ru-RU" sz="2800" dirty="0" smtClean="0">
                <a:effectLst/>
              </a:rPr>
              <a:t>-ВИРОБНИЧА </a:t>
            </a:r>
            <a:r>
              <a:rPr lang="ru-RU" sz="2800" dirty="0" err="1" smtClean="0">
                <a:effectLst/>
              </a:rPr>
              <a:t>група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компаній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4800" b="1" dirty="0" err="1" smtClean="0"/>
              <a:t>НАФТОГАЗбудіЗОЛЯЦіЯ</a:t>
            </a:r>
            <a:endParaRPr lang="en-US" sz="4800" b="1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ru-RU" b="1" dirty="0" err="1"/>
              <a:t>Будівництво</a:t>
            </a:r>
            <a:r>
              <a:rPr lang="ru-RU" b="1" dirty="0"/>
              <a:t>, ремонт,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трубопровідних</a:t>
            </a:r>
            <a:r>
              <a:rPr lang="ru-RU" b="1" dirty="0"/>
              <a:t> систем</a:t>
            </a:r>
          </a:p>
          <a:p>
            <a:pPr algn="ctr"/>
            <a:r>
              <a:rPr lang="ru-RU" b="1" dirty="0" err="1"/>
              <a:t>нафтопроводи</a:t>
            </a:r>
            <a:r>
              <a:rPr lang="ru-RU" b="1" dirty="0"/>
              <a:t>, </a:t>
            </a:r>
            <a:r>
              <a:rPr lang="ru-RU" b="1" dirty="0" err="1"/>
              <a:t>газопроводи</a:t>
            </a:r>
            <a:r>
              <a:rPr lang="ru-RU" b="1" dirty="0"/>
              <a:t>, </a:t>
            </a:r>
            <a:r>
              <a:rPr lang="ru-RU" b="1" dirty="0" err="1"/>
              <a:t>водоводи</a:t>
            </a:r>
            <a:endParaRPr lang="ru-RU" sz="2400" b="1" kern="1200" dirty="0" smtClean="0">
              <a:solidFill>
                <a:schemeClr val="tx2">
                  <a:shade val="75000"/>
                </a:schemeClr>
              </a:solidFill>
            </a:endParaRPr>
          </a:p>
        </p:txBody>
      </p:sp>
      <p:pic>
        <p:nvPicPr>
          <p:cNvPr id="5" name="Picture 2" descr="D:\Реклама\Фото\Логотипы\Логотип2\NGSI_logo-re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72655"/>
            <a:ext cx="1816447" cy="213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/>
              <a:t>Ексклюзивне партнерство з </a:t>
            </a:r>
            <a:r>
              <a:rPr lang="en-US" sz="3200" dirty="0" err="1" smtClean="0"/>
              <a:t>welmax</a:t>
            </a:r>
            <a:endParaRPr lang="ru-RU" sz="3200" dirty="0"/>
          </a:p>
        </p:txBody>
      </p:sp>
      <p:pic>
        <p:nvPicPr>
          <p:cNvPr id="3074" name="Picture 2" descr="C:\Users\A\Pictures\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84784"/>
            <a:ext cx="4083281" cy="30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946" y="5517232"/>
            <a:ext cx="8496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ГК «Нафтогазбудізоляція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uk-UA" dirty="0" smtClean="0"/>
              <a:t>є </a:t>
            </a:r>
            <a:r>
              <a:rPr lang="ru-RU" dirty="0" err="1" smtClean="0"/>
              <a:t>ексклюзивним</a:t>
            </a:r>
            <a:r>
              <a:rPr lang="ru-RU" dirty="0" smtClean="0"/>
              <a:t> партнером </a:t>
            </a:r>
            <a:r>
              <a:rPr lang="ru-RU" dirty="0" err="1"/>
              <a:t>Welmax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ЄС і СНД. </a:t>
            </a:r>
            <a:r>
              <a:rPr lang="ru-RU" dirty="0" err="1"/>
              <a:t>Welmax</a:t>
            </a:r>
            <a:r>
              <a:rPr lang="ru-RU" dirty="0"/>
              <a:t> є передовою </a:t>
            </a:r>
            <a:r>
              <a:rPr lang="ru-RU" dirty="0" err="1"/>
              <a:t>компанією</a:t>
            </a:r>
            <a:r>
              <a:rPr lang="ru-RU" dirty="0"/>
              <a:t> з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зварювального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, особливо для </a:t>
            </a:r>
            <a:r>
              <a:rPr lang="ru-RU" dirty="0" err="1"/>
              <a:t>зварювання</a:t>
            </a:r>
            <a:r>
              <a:rPr lang="ru-RU" dirty="0"/>
              <a:t> </a:t>
            </a:r>
            <a:r>
              <a:rPr lang="ru-RU" dirty="0" err="1"/>
              <a:t>трубопроводів</a:t>
            </a:r>
            <a:r>
              <a:rPr lang="ru-RU" dirty="0"/>
              <a:t>.</a:t>
            </a:r>
          </a:p>
        </p:txBody>
      </p:sp>
      <p:pic>
        <p:nvPicPr>
          <p:cNvPr id="3075" name="Picture 3" descr="C:\Users\A\Pictures\Рисунок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78285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6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Сертифікований процес зварки в </a:t>
            </a:r>
            <a:r>
              <a:rPr lang="uk-UA" dirty="0" err="1" smtClean="0"/>
              <a:t>євросоюзі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882600" cy="407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65608"/>
            <a:ext cx="2703884" cy="382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A\Documents\Презентация Авт сварка DP-T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826520" cy="28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\Pictures\Рисунок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82319"/>
            <a:ext cx="2943967" cy="22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ізоляційні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роботи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6049159"/>
            <a:ext cx="69847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Ізоляція</a:t>
            </a:r>
            <a:r>
              <a:rPr lang="ru-RU" sz="2000" dirty="0" smtClean="0"/>
              <a:t> труб в </a:t>
            </a:r>
            <a:r>
              <a:rPr lang="ru-RU" sz="2000" dirty="0" err="1" smtClean="0"/>
              <a:t>заводських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полустаціонарних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умовах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3614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ПУ 02 IMG_6075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00" y="2564904"/>
            <a:ext cx="432096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Монтаж </a:t>
            </a:r>
            <a:r>
              <a:rPr lang="ru-RU" sz="2800" dirty="0" err="1" smtClean="0"/>
              <a:t>технологічного</a:t>
            </a:r>
            <a:r>
              <a:rPr lang="ru-RU" sz="2800" dirty="0" smtClean="0"/>
              <a:t> </a:t>
            </a:r>
            <a:r>
              <a:rPr lang="uk-UA" sz="2800" dirty="0" smtClean="0"/>
              <a:t>обладнання</a:t>
            </a:r>
            <a:endParaRPr lang="uk-U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054" y="5661248"/>
            <a:ext cx="806489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Монтаж та </a:t>
            </a:r>
            <a:r>
              <a:rPr lang="ru-RU" sz="2000" dirty="0" err="1" smtClean="0"/>
              <a:t>пусконалагоджувальні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 err="1" smtClean="0"/>
              <a:t>технологічного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обладнання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Компресорні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напорні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станції</a:t>
            </a:r>
            <a:endParaRPr lang="ru-RU" sz="2000" dirty="0"/>
          </a:p>
        </p:txBody>
      </p:sp>
      <p:pic>
        <p:nvPicPr>
          <p:cNvPr id="8196" name="Picture 4" descr="D:\Box\Письма\Набор\6-1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97" y="1412776"/>
            <a:ext cx="42224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Box\Письма\Набор\Новая папка\IMG_8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0" y="2420888"/>
            <a:ext cx="4055596" cy="30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2369779" y="260648"/>
            <a:ext cx="4536504" cy="36004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400" dirty="0" err="1">
                <a:effectLst/>
              </a:rPr>
              <a:t>НаУКОВО-ВИРОБНИЧА</a:t>
            </a:r>
            <a:r>
              <a:rPr lang="uk-UA" sz="1400" dirty="0">
                <a:effectLst/>
              </a:rPr>
              <a:t> група </a:t>
            </a:r>
            <a:r>
              <a:rPr lang="uk-UA" sz="1400" dirty="0" err="1">
                <a:effectLst/>
              </a:rPr>
              <a:t>компанІй</a:t>
            </a:r>
            <a:endParaRPr lang="uk-UA" sz="29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536961"/>
              </p:ext>
            </p:extLst>
          </p:nvPr>
        </p:nvGraphicFramePr>
        <p:xfrm>
          <a:off x="1547664" y="2348880"/>
          <a:ext cx="655272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69879" y="13969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ДІЯЛЬНІСТЬ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/>
              <a:t>НАФТОГАЗбудіЗОЛЯЦіЯ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41851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E85725FE-E847-4BAD-AE79-8893FD4A433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</a:rPr>
              <a:t>Комплексна </a:t>
            </a:r>
            <a:r>
              <a:rPr lang="ru-RU" dirty="0" err="1" smtClean="0">
                <a:effectLst/>
              </a:rPr>
              <a:t>реновація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44010658"/>
              </p:ext>
            </p:extLst>
          </p:nvPr>
        </p:nvGraphicFramePr>
        <p:xfrm>
          <a:off x="1524000" y="2060848"/>
          <a:ext cx="6720408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06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900A6-C61B-48BB-B973-6234950D6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10900A6-C61B-48BB-B973-6234950D6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10900A6-C61B-48BB-B973-6234950D6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D10900A6-C61B-48BB-B973-6234950D6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E8B19D-351D-47B6-9260-B898A97AB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7E8B19D-351D-47B6-9260-B898A97AB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7E8B19D-351D-47B6-9260-B898A97AB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B7E8B19D-351D-47B6-9260-B898A97AB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4E5722-64A5-4813-8FBF-5B28E5BF0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304E5722-64A5-4813-8FBF-5B28E5BF0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304E5722-64A5-4813-8FBF-5B28E5BF0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304E5722-64A5-4813-8FBF-5B28E5BF0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65B045-D3F9-4873-8F9E-43BB65224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1A65B045-D3F9-4873-8F9E-43BB65224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1A65B045-D3F9-4873-8F9E-43BB65224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1A65B045-D3F9-4873-8F9E-43BB65224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8CFFD5-E0AD-4055-A9C7-C8FE7BDC0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3A8CFFD5-E0AD-4055-A9C7-C8FE7BDC0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3A8CFFD5-E0AD-4055-A9C7-C8FE7BDC0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3A8CFFD5-E0AD-4055-A9C7-C8FE7BDC0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A5AC88-D8B1-429D-AED2-60716D1A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AEA5AC88-D8B1-429D-AED2-60716D1A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AEA5AC88-D8B1-429D-AED2-60716D1A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AEA5AC88-D8B1-429D-AED2-60716D1AE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graphicEl>
                                              <a:dgm id="{B7E8B19D-351D-47B6-9260-B898A97AB7B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4" grpId="1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Діагностика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43311963"/>
              </p:ext>
            </p:extLst>
          </p:nvPr>
        </p:nvGraphicFramePr>
        <p:xfrm>
          <a:off x="1475656" y="2348880"/>
          <a:ext cx="672040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12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8B2FB-A807-44C3-8864-EA8A5F37A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2B18B2FB-A807-44C3-8864-EA8A5F37A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graphicEl>
                                              <a:dgm id="{2B18B2FB-A807-44C3-8864-EA8A5F37A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graphicEl>
                                              <a:dgm id="{2B18B2FB-A807-44C3-8864-EA8A5F37A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A647E-B9CE-4CF7-B043-146FC14DA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B15A647E-B9CE-4CF7-B043-146FC14DA8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15A647E-B9CE-4CF7-B043-146FC14DA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15A647E-B9CE-4CF7-B043-146FC14DA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B2B1B1-C999-4F71-8B38-B39DDB409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graphicEl>
                                              <a:dgm id="{0AB2B1B1-C999-4F71-8B38-B39DDB409F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graphicEl>
                                              <a:dgm id="{0AB2B1B1-C999-4F71-8B38-B39DDB409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graphicEl>
                                              <a:dgm id="{0AB2B1B1-C999-4F71-8B38-B39DDB409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FF7D38-E8B4-44F8-BB03-E7D644FE1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58FF7D38-E8B4-44F8-BB03-E7D644FE17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58FF7D38-E8B4-44F8-BB03-E7D644FE1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8FF7D38-E8B4-44F8-BB03-E7D644FE1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</a:rPr>
              <a:t>Комплексна </a:t>
            </a:r>
            <a:r>
              <a:rPr lang="ru-RU" dirty="0" err="1" smtClean="0">
                <a:effectLst/>
              </a:rPr>
              <a:t>реновація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46865017"/>
              </p:ext>
            </p:extLst>
          </p:nvPr>
        </p:nvGraphicFramePr>
        <p:xfrm>
          <a:off x="1524000" y="2060848"/>
          <a:ext cx="6720408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02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graphicEl>
                                              <a:dgm id="{1A65B045-D3F9-4873-8F9E-43BB652247A2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effectLst/>
              </a:rPr>
              <a:t>Відновлення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несучої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здатності</a:t>
            </a:r>
            <a:endParaRPr lang="ru-RU" dirty="0">
              <a:effectLst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494438"/>
              </p:ext>
            </p:extLst>
          </p:nvPr>
        </p:nvGraphicFramePr>
        <p:xfrm>
          <a:off x="1524000" y="1556792"/>
          <a:ext cx="672040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98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C7B9E-C068-4DEE-940E-D14780D74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C27C7B9E-C068-4DEE-940E-D14780D74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2E69CC-1CD5-489C-B61D-B3C3ABF9E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662E69CC-1CD5-489C-B61D-B3C3ABF9E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DB9C21-C1DD-45D4-BCED-DDEBE7EA1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72DB9C21-C1DD-45D4-BCED-DDEBE7EA1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3820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 err="1" smtClean="0"/>
              <a:t>Заміна</a:t>
            </a:r>
            <a:r>
              <a:rPr lang="ru-RU" sz="2400" dirty="0" smtClean="0"/>
              <a:t> </a:t>
            </a:r>
            <a:r>
              <a:rPr lang="ru-RU" sz="2400" dirty="0" err="1" smtClean="0"/>
              <a:t>ділянки</a:t>
            </a:r>
            <a:r>
              <a:rPr lang="ru-RU" sz="2400" dirty="0" smtClean="0"/>
              <a:t> трубопроводу з </a:t>
            </a:r>
            <a:r>
              <a:rPr lang="ru-RU" sz="2400" dirty="0" err="1" smtClean="0"/>
              <a:t>застосуванням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байпасних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заходів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049159"/>
            <a:ext cx="69847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Заміна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пошкодженої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ділянки</a:t>
            </a:r>
            <a:r>
              <a:rPr lang="ru-RU" sz="2000" dirty="0" smtClean="0"/>
              <a:t> трубопроводу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4432300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\Pictures\байпа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639638" cy="141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0848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marL="36576" indent="0" algn="just">
              <a:buNone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Науково-виробнича група компаній "Нафтогазбудізоляція" -  одна з провідних організацій колишнього СРСР з більш ніж 50-ти річним досвідом та хорошою репутацією в області нафтогазового будівництва та ремонту трубопроводів.</a:t>
            </a:r>
          </a:p>
          <a:p>
            <a:pPr marL="36576" indent="0" algn="just">
              <a:buNone/>
            </a:pP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just">
              <a:buNone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Сьогодні, ГК «Нафтогазбудізоляція» є одним з лідируючих в світі науково-виробничих підприємств, яке займається розробкою технологій і обладнання, а також виконує роботи власними силами з капітального ремонту трубопроводів різного призначення, в тому числі з виконанням операцій відновлення тіла труби і нанесення ізоляційних покриттів нового покоління в трасових і заводських умовах. Група має багаторічний досвід роботи в складних географічних та кліматичних умовах, висококваліфікованих фахівців, потужну сучасну виробничо-технічну базу, в складі якої унікальне обладнання і техніка.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2522179" y="413048"/>
            <a:ext cx="4536504" cy="36004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400" dirty="0" err="1" smtClean="0">
                <a:effectLst/>
              </a:rPr>
              <a:t>НаУКОВО-ВИРОБНИЧА</a:t>
            </a:r>
            <a:r>
              <a:rPr lang="uk-UA" sz="1400" dirty="0" smtClean="0">
                <a:effectLst/>
              </a:rPr>
              <a:t> група </a:t>
            </a:r>
            <a:r>
              <a:rPr lang="uk-UA" sz="1400" dirty="0" err="1" smtClean="0">
                <a:effectLst/>
              </a:rPr>
              <a:t>компанІй</a:t>
            </a:r>
            <a:endParaRPr lang="uk-UA" sz="2900" b="1" dirty="0"/>
          </a:p>
        </p:txBody>
      </p:sp>
      <p:sp>
        <p:nvSpPr>
          <p:cNvPr id="5" name="Заголовок 9"/>
          <p:cNvSpPr txBox="1">
            <a:spLocks/>
          </p:cNvSpPr>
          <p:nvPr/>
        </p:nvSpPr>
        <p:spPr>
          <a:xfrm>
            <a:off x="457200" y="6096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smtClean="0"/>
              <a:t>НАФТОГАЗбудіЗОЛЯЦіЯ</a:t>
            </a:r>
            <a:endParaRPr lang="uk-UA" dirty="0"/>
          </a:p>
        </p:txBody>
      </p:sp>
      <p:pic>
        <p:nvPicPr>
          <p:cNvPr id="9" name="Picture 2" descr="D:\Реклама\Фото\Логотипы\Логотип2\NGSI_logo-re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048"/>
            <a:ext cx="952351" cy="11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err="1" smtClean="0"/>
              <a:t>Холодне</a:t>
            </a:r>
            <a:r>
              <a:rPr lang="ru-RU" dirty="0" smtClean="0"/>
              <a:t> </a:t>
            </a:r>
            <a:r>
              <a:rPr lang="ru-RU" dirty="0" err="1" smtClean="0"/>
              <a:t>композитне</a:t>
            </a:r>
            <a:r>
              <a:rPr lang="ru-RU" dirty="0" smtClean="0"/>
              <a:t> </a:t>
            </a:r>
            <a:r>
              <a:rPr lang="ru-RU" dirty="0" err="1" smtClean="0"/>
              <a:t>бандажування</a:t>
            </a:r>
            <a:endParaRPr lang="ru-RU" dirty="0"/>
          </a:p>
        </p:txBody>
      </p:sp>
      <p:pic>
        <p:nvPicPr>
          <p:cNvPr id="6147" name="Picture 3" descr="D:\Box\Письма\Набор\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848025" cy="325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946" y="6049159"/>
            <a:ext cx="69847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Підсилення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несучої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композитним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бандажем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708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зварне</a:t>
            </a:r>
            <a:r>
              <a:rPr lang="ru-RU" dirty="0" smtClean="0"/>
              <a:t> </a:t>
            </a:r>
            <a:r>
              <a:rPr lang="ru-RU" dirty="0" err="1" smtClean="0"/>
              <a:t>муфтування</a:t>
            </a:r>
            <a:endParaRPr lang="ru-RU" dirty="0"/>
          </a:p>
        </p:txBody>
      </p:sp>
      <p:pic>
        <p:nvPicPr>
          <p:cNvPr id="7170" name="Picture 2" descr="D:\Box\Письма\Набор\Муфты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399087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049159"/>
            <a:ext cx="69847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Підсилення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несучої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здатності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зварною</a:t>
            </a:r>
            <a:r>
              <a:rPr lang="ru-RU" sz="2000" dirty="0" smtClean="0"/>
              <a:t> муфтою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80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</a:rPr>
              <a:t>Комплексна </a:t>
            </a:r>
            <a:r>
              <a:rPr lang="ru-RU" dirty="0" err="1" smtClean="0">
                <a:effectLst/>
              </a:rPr>
              <a:t>реновація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95023659"/>
              </p:ext>
            </p:extLst>
          </p:nvPr>
        </p:nvGraphicFramePr>
        <p:xfrm>
          <a:off x="1524000" y="2060848"/>
          <a:ext cx="6720408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5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graphicEl>
                                              <a:dgm id="{AEA5AC88-D8B1-429D-AED2-60716D1AE310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effectLst/>
              </a:rPr>
              <a:t>Відновлення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антикорозійного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захисту</a:t>
            </a:r>
            <a:endParaRPr lang="ru-RU" dirty="0">
              <a:effectLst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51717385"/>
              </p:ext>
            </p:extLst>
          </p:nvPr>
        </p:nvGraphicFramePr>
        <p:xfrm>
          <a:off x="1524000" y="1556792"/>
          <a:ext cx="672040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54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C7B9E-C068-4DEE-940E-D14780D74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C27C7B9E-C068-4DEE-940E-D14780D74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2E69CC-1CD5-489C-B61D-B3C3ABF9E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662E69CC-1CD5-489C-B61D-B3C3ABF9E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DB9C21-C1DD-45D4-BCED-DDEBE7EA1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72DB9C21-C1DD-45D4-BCED-DDEBE7EA1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F2E270-CE65-4EE5-81C5-B50FB609E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5F2E270-CE65-4EE5-81C5-B50FB609E4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D90169-CE95-4FF8-B188-4AAC769D2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4AD90169-CE95-4FF8-B188-4AAC769D2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Лінійна</a:t>
            </a:r>
            <a:r>
              <a:rPr lang="ru-RU" dirty="0" smtClean="0"/>
              <a:t> </a:t>
            </a:r>
            <a:r>
              <a:rPr lang="ru-RU" dirty="0" err="1" smtClean="0"/>
              <a:t>переізоляція</a:t>
            </a:r>
            <a:endParaRPr lang="ru-RU" dirty="0"/>
          </a:p>
        </p:txBody>
      </p:sp>
      <p:pic>
        <p:nvPicPr>
          <p:cNvPr id="1027" name="Picture 3" descr="D:\Box\Письма\Набор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23" y="1401812"/>
            <a:ext cx="5004720" cy="37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ox\Письма\Набор\вв 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5" y="1401813"/>
            <a:ext cx="2811290" cy="37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3002" y="5661248"/>
            <a:ext cx="80648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Нанесення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поліуретанового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ізоляційного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Комплексом Ремонту </a:t>
            </a:r>
            <a:r>
              <a:rPr lang="ru-RU" sz="2000" dirty="0" err="1" smtClean="0"/>
              <a:t>Трубопроводів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83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ізоляція</a:t>
            </a:r>
            <a:r>
              <a:rPr lang="ru-RU" dirty="0" smtClean="0"/>
              <a:t> </a:t>
            </a:r>
            <a:r>
              <a:rPr lang="ru-RU" dirty="0" err="1" smtClean="0"/>
              <a:t>локальних</a:t>
            </a:r>
            <a:r>
              <a:rPr lang="ru-RU" dirty="0" smtClean="0"/>
              <a:t> </a:t>
            </a:r>
            <a:r>
              <a:rPr lang="ru-RU" dirty="0" err="1" smtClean="0"/>
              <a:t>ділянок</a:t>
            </a:r>
            <a:endParaRPr lang="ru-RU" dirty="0"/>
          </a:p>
        </p:txBody>
      </p:sp>
      <p:pic>
        <p:nvPicPr>
          <p:cNvPr id="2051" name="Picture 3" descr="D:\Box\Письма\Набор\s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1"/>
            <a:ext cx="467030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еклама\Фото\4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56777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002" y="5661248"/>
            <a:ext cx="80648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Нанесення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поліуретанового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ізоляційного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err="1" smtClean="0"/>
              <a:t>ручним</a:t>
            </a:r>
            <a:r>
              <a:rPr lang="ru-RU" sz="2000" dirty="0" smtClean="0"/>
              <a:t> способом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663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ізоляція</a:t>
            </a:r>
            <a:r>
              <a:rPr lang="ru-RU" dirty="0" smtClean="0"/>
              <a:t> </a:t>
            </a:r>
            <a:r>
              <a:rPr lang="ru-RU" dirty="0" err="1" smtClean="0"/>
              <a:t>фасонних</a:t>
            </a:r>
            <a:r>
              <a:rPr lang="ru-RU" dirty="0" smtClean="0"/>
              <a:t> </a:t>
            </a:r>
            <a:r>
              <a:rPr lang="ru-RU" dirty="0" err="1" smtClean="0"/>
              <a:t>виробів</a:t>
            </a:r>
            <a:endParaRPr lang="ru-RU" dirty="0"/>
          </a:p>
        </p:txBody>
      </p:sp>
      <p:pic>
        <p:nvPicPr>
          <p:cNvPr id="3075" name="Picture 3" descr="D:\Box\Письма\Набор\6-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59334"/>
            <a:ext cx="5399087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Box\Письма\Набор\krany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2853"/>
            <a:ext cx="3479814" cy="26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51" y="5877272"/>
            <a:ext cx="80648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Абразивоструминна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обробка</a:t>
            </a:r>
            <a:r>
              <a:rPr lang="ru-RU" sz="2000" dirty="0" smtClean="0"/>
              <a:t>, </a:t>
            </a:r>
            <a:r>
              <a:rPr lang="ru-RU" sz="2000" dirty="0" err="1" smtClean="0"/>
              <a:t>ізоляція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кранових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вузлів</a:t>
            </a:r>
            <a:r>
              <a:rPr lang="ru-RU" sz="2000" dirty="0" smtClean="0"/>
              <a:t>, </a:t>
            </a:r>
          </a:p>
          <a:p>
            <a:pPr algn="ctr"/>
            <a:r>
              <a:rPr lang="ru-RU" sz="2000" dirty="0" err="1" smtClean="0"/>
              <a:t>трійників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фітингів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</a:t>
            </a:r>
            <a:r>
              <a:rPr lang="ru-RU" sz="2000" dirty="0" smtClean="0"/>
              <a:t>. </a:t>
            </a:r>
            <a:r>
              <a:rPr lang="ru-RU" sz="2000" dirty="0" err="1" smtClean="0"/>
              <a:t>арматури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474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зовнішня</a:t>
            </a:r>
            <a:r>
              <a:rPr lang="ru-RU" dirty="0" smtClean="0"/>
              <a:t> покраска</a:t>
            </a:r>
            <a:endParaRPr lang="ru-RU" dirty="0"/>
          </a:p>
        </p:txBody>
      </p:sp>
      <p:pic>
        <p:nvPicPr>
          <p:cNvPr id="4099" name="Picture 3" descr="D:\Box\Письма\Набор\24092007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247523" cy="318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Box\Письма\Набор\6-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404411" cy="33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002" y="5661248"/>
            <a:ext cx="80648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Ізоляційні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компресорних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станціях</a:t>
            </a:r>
            <a:r>
              <a:rPr lang="ru-RU" sz="2000" dirty="0" smtClean="0"/>
              <a:t>,</a:t>
            </a:r>
          </a:p>
          <a:p>
            <a:pPr algn="ctr"/>
            <a:r>
              <a:rPr lang="ru-RU" sz="2000" dirty="0" err="1" smtClean="0"/>
              <a:t>Напірних</a:t>
            </a:r>
            <a:r>
              <a:rPr lang="ru-RU" sz="2000" dirty="0" smtClean="0"/>
              <a:t>, </a:t>
            </a:r>
            <a:r>
              <a:rPr lang="ru-RU" sz="2000" dirty="0" err="1" smtClean="0"/>
              <a:t>дожимних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станціях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Електростанціях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951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dirty="0" err="1" smtClean="0"/>
              <a:t>підсилена</a:t>
            </a:r>
            <a:r>
              <a:rPr lang="ru-RU" dirty="0" smtClean="0"/>
              <a:t> </a:t>
            </a:r>
            <a:r>
              <a:rPr lang="ru-RU" dirty="0" err="1" smtClean="0"/>
              <a:t>композитна</a:t>
            </a:r>
            <a:r>
              <a:rPr lang="ru-RU" dirty="0" smtClean="0"/>
              <a:t> </a:t>
            </a:r>
            <a:r>
              <a:rPr lang="ru-RU" dirty="0" err="1" smtClean="0"/>
              <a:t>ізоляція</a:t>
            </a:r>
            <a:endParaRPr lang="ru-RU" dirty="0"/>
          </a:p>
        </p:txBody>
      </p:sp>
      <p:pic>
        <p:nvPicPr>
          <p:cNvPr id="3074" name="Picture 2" descr="C:\Users\A\Documents\Нигерия\Набор\tr 01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604762" cy="42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438" y="6061358"/>
            <a:ext cx="806489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Ізоляція</a:t>
            </a:r>
            <a:r>
              <a:rPr lang="ru-RU" sz="2000" dirty="0" smtClean="0"/>
              <a:t> труб </a:t>
            </a:r>
            <a:r>
              <a:rPr lang="ru-RU" sz="2000" dirty="0" err="1" smtClean="0"/>
              <a:t>композитними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ізоляційними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покриттями</a:t>
            </a:r>
            <a:r>
              <a:rPr lang="ru-RU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7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Ремонтні роботи на гідроелектростанції</a:t>
            </a:r>
            <a:endParaRPr lang="ru-RU" dirty="0"/>
          </a:p>
        </p:txBody>
      </p:sp>
      <p:pic>
        <p:nvPicPr>
          <p:cNvPr id="1026" name="Picture 2" descr="D:\Реклама\Фото\ГАЭС\Фото монтаж пройом После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5"/>
            <a:ext cx="5316508" cy="39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еклама\Фото\ГАЭС\Правый угол тоннеля После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63" y="1916832"/>
            <a:ext cx="2612287" cy="34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054" y="5661248"/>
            <a:ext cx="806489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Усунення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протікань</a:t>
            </a:r>
            <a:r>
              <a:rPr lang="ru-RU" sz="2000" dirty="0" smtClean="0"/>
              <a:t> в </a:t>
            </a:r>
            <a:r>
              <a:rPr lang="ru-RU" sz="2000" dirty="0" err="1" smtClean="0"/>
              <a:t>бетонних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конструкціях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err="1" smtClean="0"/>
              <a:t>гідрополімерними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матеріалами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Дністровська</a:t>
            </a:r>
            <a:r>
              <a:rPr lang="ru-RU" sz="2000" dirty="0" smtClean="0"/>
              <a:t> ГАЕС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99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2369779" y="260648"/>
            <a:ext cx="4536504" cy="36004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400" dirty="0" err="1" smtClean="0">
                <a:effectLst/>
              </a:rPr>
              <a:t>НаУКОВО-ВИРОБНИЧА</a:t>
            </a:r>
            <a:r>
              <a:rPr lang="uk-UA" sz="1400" dirty="0" smtClean="0">
                <a:effectLst/>
              </a:rPr>
              <a:t> група </a:t>
            </a:r>
            <a:r>
              <a:rPr lang="uk-UA" sz="1400" dirty="0" err="1" smtClean="0">
                <a:effectLst/>
              </a:rPr>
              <a:t>компанІй</a:t>
            </a:r>
            <a:endParaRPr lang="uk-UA" sz="29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411147"/>
              </p:ext>
            </p:extLst>
          </p:nvPr>
        </p:nvGraphicFramePr>
        <p:xfrm>
          <a:off x="1547664" y="2348880"/>
          <a:ext cx="655272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69879" y="13969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ДІЯЛЬНІСТЬ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/>
              <a:t>НАФТОГАЗбудіЗОЛЯЦіЯ</a:t>
            </a:r>
            <a:endParaRPr lang="uk-UA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ECC8B8-FFD6-4C30-9B51-E3F6ED4B4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AFECC8B8-FFD6-4C30-9B51-E3F6ED4B40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5725FE-E847-4BAD-AE79-8893FD4A4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E85725FE-E847-4BAD-AE79-8893FD4A4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1DA330-DA8C-49F4-B384-0A064DC75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BD1DA330-DA8C-49F4-B384-0A064DC75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B5FA03-DA34-4CBE-8922-856B9BAC6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A0B5FA03-DA34-4CBE-8922-856B9BAC6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graphicEl>
                                              <a:dgm id="{AFECC8B8-FFD6-4C30-9B51-E3F6ED4B40F4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6" grpId="1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2369779" y="260648"/>
            <a:ext cx="4536504" cy="36004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err="1">
                <a:solidFill>
                  <a:srgbClr val="4E5B6F"/>
                </a:solidFill>
                <a:effectLst/>
              </a:rPr>
              <a:t>НаУКОВО</a:t>
            </a:r>
            <a:r>
              <a:rPr lang="ru-RU" sz="1400" dirty="0">
                <a:solidFill>
                  <a:srgbClr val="4E5B6F"/>
                </a:solidFill>
                <a:effectLst/>
              </a:rPr>
              <a:t>-ВИРОБНИЧА </a:t>
            </a:r>
            <a:r>
              <a:rPr lang="ru-RU" sz="1400" dirty="0" err="1">
                <a:solidFill>
                  <a:srgbClr val="4E5B6F"/>
                </a:solidFill>
                <a:effectLst/>
              </a:rPr>
              <a:t>група</a:t>
            </a:r>
            <a:r>
              <a:rPr lang="ru-RU" sz="1400" dirty="0">
                <a:solidFill>
                  <a:srgbClr val="4E5B6F"/>
                </a:solidFill>
                <a:effectLst/>
              </a:rPr>
              <a:t> </a:t>
            </a:r>
            <a:r>
              <a:rPr lang="ru-RU" sz="1400" dirty="0" err="1">
                <a:solidFill>
                  <a:srgbClr val="4E5B6F"/>
                </a:solidFill>
                <a:effectLst/>
              </a:rPr>
              <a:t>компанІй</a:t>
            </a:r>
            <a:endParaRPr lang="en-US" sz="2900" b="1" dirty="0">
              <a:solidFill>
                <a:srgbClr val="4E5B6F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678320"/>
              </p:ext>
            </p:extLst>
          </p:nvPr>
        </p:nvGraphicFramePr>
        <p:xfrm>
          <a:off x="1547664" y="2348880"/>
          <a:ext cx="655272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69879" y="13969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38AC8">
                    <a:lumMod val="75000"/>
                  </a:srgbClr>
                </a:solidFill>
              </a:rPr>
              <a:t>ДІЯЛЬНІСТЬ</a:t>
            </a:r>
            <a:endParaRPr lang="ru-RU" b="1" dirty="0">
              <a:solidFill>
                <a:srgbClr val="738AC8">
                  <a:lumMod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/>
              <a:t>НАФТОГАЗбудіЗОЛЯЦіЯ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8873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graphicEl>
                                              <a:dgm id="{BD1DA330-DA8C-49F4-B384-0A064DC758F9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Проектування</a:t>
            </a:r>
            <a:r>
              <a:rPr lang="ru-RU" dirty="0" smtClean="0"/>
              <a:t>,   </a:t>
            </a:r>
            <a:r>
              <a:rPr lang="ru-RU" dirty="0" err="1" smtClean="0"/>
              <a:t>розробка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нового </a:t>
            </a:r>
            <a:r>
              <a:rPr lang="ru-RU" dirty="0" err="1" smtClean="0"/>
              <a:t>обладнання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61194072"/>
              </p:ext>
            </p:extLst>
          </p:nvPr>
        </p:nvGraphicFramePr>
        <p:xfrm>
          <a:off x="1331640" y="2492896"/>
          <a:ext cx="662473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96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C1D9E6-FE32-4508-982C-199F73A6D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1C1D9E6-FE32-4508-982C-199F73A6D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1C1D9E6-FE32-4508-982C-199F73A6D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1C1D9E6-FE32-4508-982C-199F73A6D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62A807-446A-49B6-A958-F05B4320F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8C62A807-446A-49B6-A958-F05B4320F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8C62A807-446A-49B6-A958-F05B4320F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8C62A807-446A-49B6-A958-F05B4320F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2DEC71-FF23-4B01-A3A8-F7F58E693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dgm id="{CD2DEC71-FF23-4B01-A3A8-F7F58E693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CD2DEC71-FF23-4B01-A3A8-F7F58E693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CD2DEC71-FF23-4B01-A3A8-F7F58E693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7A2E7A4-EDF4-479B-97EF-804548EEC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27A2E7A4-EDF4-479B-97EF-804548EEC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27A2E7A4-EDF4-479B-97EF-804548EEC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27A2E7A4-EDF4-479B-97EF-804548EEC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AF21F1-5D56-4074-B24C-39CBE4707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77AF21F1-5D56-4074-B24C-39CBE4707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77AF21F1-5D56-4074-B24C-39CBE4707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77AF21F1-5D56-4074-B24C-39CBE4707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graphicEl>
                                              <a:dgm id="{7799BB36-6708-4447-A9C3-CD27C0B57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3" grpId="1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Розробка</a:t>
            </a:r>
            <a:r>
              <a:rPr lang="ru-RU" dirty="0"/>
              <a:t>, </a:t>
            </a:r>
            <a:r>
              <a:rPr lang="ru-RU" dirty="0" err="1" smtClean="0"/>
              <a:t>виготовлення</a:t>
            </a:r>
            <a:r>
              <a:rPr lang="ru-RU" dirty="0" smtClean="0"/>
              <a:t> і </a:t>
            </a:r>
            <a:r>
              <a:rPr lang="ru-RU" dirty="0"/>
              <a:t>поставка нового </a:t>
            </a:r>
            <a:r>
              <a:rPr lang="ru-RU" dirty="0" err="1" smtClean="0"/>
              <a:t>обладнання</a:t>
            </a:r>
            <a:endParaRPr lang="ru-RU" dirty="0"/>
          </a:p>
        </p:txBody>
      </p:sp>
      <p:pic>
        <p:nvPicPr>
          <p:cNvPr id="1027" name="Picture 3" descr="D:\Box\Письма\Набор\IMG_4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0"/>
          <a:stretch/>
        </p:blipFill>
        <p:spPr bwMode="auto">
          <a:xfrm>
            <a:off x="4572000" y="1657747"/>
            <a:ext cx="41913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Box\Письма\Набор\IMG_46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/>
          <a:stretch/>
        </p:blipFill>
        <p:spPr bwMode="auto">
          <a:xfrm>
            <a:off x="323528" y="2348880"/>
            <a:ext cx="44334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182" y="5949280"/>
            <a:ext cx="806489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Полустаціонарна</a:t>
            </a:r>
            <a:r>
              <a:rPr lang="ru-RU" sz="2000" dirty="0" smtClean="0"/>
              <a:t> база очистки та </a:t>
            </a:r>
            <a:r>
              <a:rPr lang="ru-RU" sz="2000" dirty="0" err="1" smtClean="0"/>
              <a:t>ізоляції</a:t>
            </a:r>
            <a:r>
              <a:rPr lang="ru-RU" sz="2000" dirty="0" smtClean="0"/>
              <a:t> труб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122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230" y="54868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виготовлення</a:t>
            </a:r>
            <a:r>
              <a:rPr lang="ru-RU" dirty="0" smtClean="0"/>
              <a:t> і поставка </a:t>
            </a:r>
            <a:br>
              <a:rPr lang="ru-RU" dirty="0" smtClean="0"/>
            </a:br>
            <a:r>
              <a:rPr lang="ru-RU" sz="3100" dirty="0" err="1" smtClean="0"/>
              <a:t>ізоляційних</a:t>
            </a:r>
            <a:r>
              <a:rPr lang="ru-RU" sz="3100" dirty="0" smtClean="0"/>
              <a:t> </a:t>
            </a:r>
            <a:r>
              <a:rPr lang="ru-RU" sz="3100" dirty="0" err="1" smtClean="0"/>
              <a:t>материалів</a:t>
            </a:r>
            <a:r>
              <a:rPr lang="ru-RU" sz="2800" dirty="0" smtClean="0"/>
              <a:t> </a:t>
            </a:r>
            <a:endParaRPr lang="ru-RU" sz="3100" dirty="0"/>
          </a:p>
        </p:txBody>
      </p:sp>
      <p:pic>
        <p:nvPicPr>
          <p:cNvPr id="3074" name="Picture 2" descr="D:\Box\Письма\Набор\P4213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9858"/>
            <a:ext cx="48941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Box\Письма\Набор\p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84" y="1628800"/>
            <a:ext cx="278950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Box\Письма\Набор\ПУ 06 P830014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84" y="3866062"/>
            <a:ext cx="2789503" cy="203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0182" y="5949280"/>
            <a:ext cx="806489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«БАЙСИТ» </a:t>
            </a:r>
            <a:r>
              <a:rPr lang="ru-RU" dirty="0" err="1" smtClean="0"/>
              <a:t>антикорозійний</a:t>
            </a:r>
            <a:r>
              <a:rPr lang="ru-RU" dirty="0" smtClean="0"/>
              <a:t> </a:t>
            </a:r>
            <a:r>
              <a:rPr lang="ru-RU" dirty="0" err="1" smtClean="0"/>
              <a:t>двокомпонентний</a:t>
            </a:r>
            <a:r>
              <a:rPr lang="ru-RU" dirty="0" smtClean="0"/>
              <a:t> </a:t>
            </a:r>
            <a:r>
              <a:rPr lang="ru-RU" dirty="0" err="1" smtClean="0"/>
              <a:t>поліуретановий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endParaRPr lang="ru-RU" dirty="0" smtClean="0"/>
          </a:p>
          <a:p>
            <a:pPr algn="ctr"/>
            <a:r>
              <a:rPr lang="ru-RU" dirty="0" err="1"/>
              <a:t>Призначений</a:t>
            </a:r>
            <a:r>
              <a:rPr lang="ru-RU" dirty="0"/>
              <a:t> для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магістральних</a:t>
            </a:r>
            <a:r>
              <a:rPr lang="ru-RU" dirty="0"/>
              <a:t> </a:t>
            </a:r>
            <a:r>
              <a:rPr lang="ru-RU" dirty="0" err="1"/>
              <a:t>газопроводів</a:t>
            </a:r>
            <a:r>
              <a:rPr lang="ru-RU" dirty="0"/>
              <a:t>, </a:t>
            </a:r>
            <a:r>
              <a:rPr lang="ru-RU" dirty="0" err="1"/>
              <a:t>нафтопроводів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2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Комплекс ремонту </a:t>
            </a:r>
            <a:r>
              <a:rPr lang="ru-RU" dirty="0" err="1" smtClean="0"/>
              <a:t>трубопроводів</a:t>
            </a:r>
            <a:endParaRPr lang="ru-RU" dirty="0"/>
          </a:p>
        </p:txBody>
      </p:sp>
      <p:pic>
        <p:nvPicPr>
          <p:cNvPr id="4098" name="Picture 2" descr="D:\Box\Письма\Набор\m 063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9" y="1340768"/>
            <a:ext cx="2520280" cy="2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Box\Письма\Набор\DSC002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/>
          <a:stretch/>
        </p:blipFill>
        <p:spPr bwMode="auto">
          <a:xfrm>
            <a:off x="5463310" y="4149824"/>
            <a:ext cx="2987434" cy="19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Box\Письма\Набор\DSC002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5"/>
          <a:stretch/>
        </p:blipFill>
        <p:spPr bwMode="auto">
          <a:xfrm>
            <a:off x="4570487" y="1268760"/>
            <a:ext cx="4032448" cy="27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Box\Письма\Набор\CIMG0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3" y="3931637"/>
            <a:ext cx="269954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8039" y="5957287"/>
            <a:ext cx="80648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Обладнання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видалення</a:t>
            </a:r>
            <a:r>
              <a:rPr lang="ru-RU" sz="2000" dirty="0" smtClean="0"/>
              <a:t> старого </a:t>
            </a:r>
            <a:r>
              <a:rPr lang="ru-RU" sz="2000" dirty="0" err="1" smtClean="0"/>
              <a:t>покриття</a:t>
            </a:r>
            <a:r>
              <a:rPr lang="ru-RU" sz="2000" dirty="0" smtClean="0"/>
              <a:t>,</a:t>
            </a:r>
          </a:p>
          <a:p>
            <a:pPr algn="ctr"/>
            <a:r>
              <a:rPr lang="ru-RU" sz="2000" dirty="0" err="1" smtClean="0"/>
              <a:t>підготовки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поверхні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нанесення</a:t>
            </a:r>
            <a:r>
              <a:rPr lang="ru-RU" sz="2000" dirty="0" smtClean="0"/>
              <a:t> нового </a:t>
            </a:r>
            <a:r>
              <a:rPr lang="ru-RU" sz="2000" dirty="0" err="1" smtClean="0"/>
              <a:t>ізоляційного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85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952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Комплекс локального </a:t>
            </a:r>
            <a:r>
              <a:rPr lang="ru-RU" sz="2400" dirty="0" err="1" smtClean="0"/>
              <a:t>ремонті</a:t>
            </a:r>
            <a:r>
              <a:rPr lang="ru-RU" sz="2400" dirty="0" smtClean="0"/>
              <a:t> </a:t>
            </a:r>
            <a:r>
              <a:rPr lang="ru-RU" sz="2400" dirty="0" err="1" smtClean="0"/>
              <a:t>трубопроводів</a:t>
            </a:r>
            <a:endParaRPr lang="ru-RU" sz="2400" dirty="0"/>
          </a:p>
        </p:txBody>
      </p:sp>
      <p:pic>
        <p:nvPicPr>
          <p:cNvPr id="2050" name="Picture 2" descr="D:\Box\Письма\Набор\IMAG0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5399087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ox\Письма\Набор\IMAG0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929712" cy="183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Box\Письма\Набор\IMAG072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5182"/>
            <a:ext cx="2025650" cy="26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054" y="6220639"/>
            <a:ext cx="823242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Заміна</a:t>
            </a:r>
            <a:r>
              <a:rPr lang="ru-RU" sz="2000" dirty="0" smtClean="0"/>
              <a:t> </a:t>
            </a:r>
            <a:r>
              <a:rPr lang="ru-RU" sz="2000" dirty="0" err="1" smtClean="0"/>
              <a:t>ізоляційного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покриття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ділянках</a:t>
            </a:r>
            <a:r>
              <a:rPr lang="ru-RU" sz="2000" dirty="0" smtClean="0"/>
              <a:t> локального </a:t>
            </a:r>
            <a:r>
              <a:rPr lang="ru-RU" sz="2000" dirty="0" err="1" smtClean="0"/>
              <a:t>пошкодження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14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заходи </a:t>
            </a:r>
            <a:r>
              <a:rPr lang="ru-RU" dirty="0" err="1"/>
              <a:t>захисту</a:t>
            </a:r>
            <a:r>
              <a:rPr lang="ru-RU" dirty="0"/>
              <a:t>, </a:t>
            </a:r>
            <a:r>
              <a:rPr lang="ru-RU" dirty="0" err="1"/>
              <a:t>Зв'язок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94749289"/>
              </p:ext>
            </p:extLst>
          </p:nvPr>
        </p:nvGraphicFramePr>
        <p:xfrm>
          <a:off x="1115616" y="1628800"/>
          <a:ext cx="70567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63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4FE54304-B2FD-49F2-BC06-E80E26DBA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graphicEl>
                                              <a:dgm id="{4FE54304-B2FD-49F2-BC06-E80E26DBAA8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237459C4-EC33-4545-A630-796D6BFC4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">
                                            <p:graphicEl>
                                              <a:dgm id="{237459C4-EC33-4545-A630-796D6BFC434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2EB21E06-9D27-45A0-98EC-F239D8D87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">
                                            <p:graphicEl>
                                              <a:dgm id="{2EB21E06-9D27-45A0-98EC-F239D8D8798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D589AD26-51F3-48FC-94E9-955D3CFAF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">
                                            <p:graphicEl>
                                              <a:dgm id="{D589AD26-51F3-48FC-94E9-955D3CFAF8B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769CD940-6BCA-4F72-A242-27B7CD059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>
                                            <p:graphicEl>
                                              <a:dgm id="{769CD940-6BCA-4F72-A242-27B7CD0591F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BAF20D22-1136-4FD3-B583-652667B3AE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">
                                            <p:graphicEl>
                                              <a:dgm id="{BAF20D22-1136-4FD3-B583-652667B3AED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36B908DF-214C-47B7-BDE0-518BB8353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3">
                                            <p:graphicEl>
                                              <a:dgm id="{36B908DF-214C-47B7-BDE0-518BB83533E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EAA8CA0D-01A8-4EDE-B242-954370FD1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3">
                                            <p:graphicEl>
                                              <a:dgm id="{EAA8CA0D-01A8-4EDE-B242-954370FD164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599A95C0-BBE2-43F4-9696-2EDBF7469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">
                                            <p:graphicEl>
                                              <a:dgm id="{599A95C0-BBE2-43F4-9696-2EDBF746942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3825BFC3-9B28-40D5-86CF-E51FCC938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3">
                                            <p:graphicEl>
                                              <a:dgm id="{3825BFC3-9B28-40D5-86CF-E51FCC93880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76672"/>
            <a:ext cx="9108504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err="1"/>
              <a:t>Рішення</a:t>
            </a:r>
            <a:r>
              <a:rPr lang="ru-RU" sz="2800" dirty="0"/>
              <a:t> для </a:t>
            </a:r>
            <a:r>
              <a:rPr lang="ru-RU" sz="2800" dirty="0" err="1"/>
              <a:t>цифрових</a:t>
            </a:r>
            <a:r>
              <a:rPr lang="ru-RU" sz="2800" dirty="0"/>
              <a:t> </a:t>
            </a:r>
            <a:r>
              <a:rPr lang="ru-RU" sz="2800" dirty="0" err="1"/>
              <a:t>комунікацій</a:t>
            </a:r>
            <a:r>
              <a:rPr lang="ru-RU" sz="2800" dirty="0"/>
              <a:t> для </a:t>
            </a:r>
            <a:r>
              <a:rPr lang="ru-RU" sz="2800" dirty="0" err="1"/>
              <a:t>трубопроводів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944" y="1490488"/>
            <a:ext cx="7947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</a:rPr>
              <a:t>Комунікаційне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рішення</a:t>
            </a:r>
            <a:r>
              <a:rPr lang="ru-RU" sz="1600" dirty="0">
                <a:solidFill>
                  <a:prstClr val="black"/>
                </a:solidFill>
              </a:rPr>
              <a:t> для </a:t>
            </a:r>
            <a:r>
              <a:rPr lang="ru-RU" sz="1600" dirty="0" err="1">
                <a:solidFill>
                  <a:prstClr val="black"/>
                </a:solidFill>
              </a:rPr>
              <a:t>трубопроводів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складається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трьох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рівнів</a:t>
            </a:r>
            <a:r>
              <a:rPr lang="ru-RU" sz="1600" dirty="0">
                <a:solidFill>
                  <a:prstClr val="black"/>
                </a:solidFill>
              </a:rPr>
              <a:t>: </a:t>
            </a:r>
            <a:r>
              <a:rPr lang="ru-RU" sz="1600" dirty="0" err="1">
                <a:solidFill>
                  <a:prstClr val="black"/>
                </a:solidFill>
              </a:rPr>
              <a:t>інфраструктурних</a:t>
            </a:r>
            <a:r>
              <a:rPr lang="ru-RU" sz="1600" dirty="0">
                <a:solidFill>
                  <a:prstClr val="black"/>
                </a:solidFill>
              </a:rPr>
              <a:t> мереж, </a:t>
            </a:r>
            <a:r>
              <a:rPr lang="ru-RU" sz="1600" dirty="0" err="1">
                <a:solidFill>
                  <a:prstClr val="black"/>
                </a:solidFill>
              </a:rPr>
              <a:t>об’єднаних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комунікацій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інтегрованої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безпеки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Цей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багаторівневий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підхід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вирішує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проблеми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дистанції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експлуатації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обслуговування</a:t>
            </a:r>
            <a:r>
              <a:rPr lang="ru-RU" sz="1600" dirty="0">
                <a:solidFill>
                  <a:prstClr val="black"/>
                </a:solidFill>
              </a:rPr>
              <a:t>, дорогого ручного контролю та </a:t>
            </a:r>
            <a:r>
              <a:rPr lang="ru-RU" sz="1600" dirty="0" err="1">
                <a:solidFill>
                  <a:prstClr val="black"/>
                </a:solidFill>
              </a:rPr>
              <a:t>суворих</a:t>
            </a:r>
            <a:r>
              <a:rPr lang="ru-RU" sz="1600" dirty="0">
                <a:solidFill>
                  <a:prstClr val="black"/>
                </a:solidFill>
              </a:rPr>
              <a:t> умов. </a:t>
            </a:r>
            <a:r>
              <a:rPr lang="en-US" sz="1600" dirty="0">
                <a:solidFill>
                  <a:prstClr val="black"/>
                </a:solidFill>
              </a:rPr>
              <a:t> </a:t>
            </a:r>
            <a:endParaRPr lang="uk-UA" sz="1600" dirty="0" smtClean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err="1">
                <a:solidFill>
                  <a:prstClr val="black"/>
                </a:solidFill>
              </a:rPr>
              <a:t>Рішення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багатошаровою</a:t>
            </a:r>
            <a:r>
              <a:rPr lang="ru-RU" sz="1600" dirty="0">
                <a:solidFill>
                  <a:prstClr val="black"/>
                </a:solidFill>
              </a:rPr>
              <a:t> мережею </a:t>
            </a:r>
            <a:r>
              <a:rPr lang="ru-RU" sz="1600" dirty="0" err="1">
                <a:solidFill>
                  <a:prstClr val="black"/>
                </a:solidFill>
              </a:rPr>
              <a:t>надає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нафтовим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компаніям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гарантовано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надійний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зв'язок</a:t>
            </a:r>
            <a:r>
              <a:rPr lang="ru-RU" sz="1600" dirty="0">
                <a:solidFill>
                  <a:prstClr val="black"/>
                </a:solidFill>
              </a:rPr>
              <a:t> на </a:t>
            </a:r>
            <a:r>
              <a:rPr lang="ru-RU" sz="1600" dirty="0" err="1">
                <a:solidFill>
                  <a:prstClr val="black"/>
                </a:solidFill>
              </a:rPr>
              <a:t>великі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відстані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Це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рішення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також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об'єднує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різноманітні</a:t>
            </a:r>
            <a:r>
              <a:rPr lang="ru-RU" sz="1600" dirty="0">
                <a:solidFill>
                  <a:prstClr val="black"/>
                </a:solidFill>
              </a:rPr>
              <a:t>, а </a:t>
            </a:r>
            <a:r>
              <a:rPr lang="ru-RU" sz="1600" dirty="0" err="1">
                <a:solidFill>
                  <a:prstClr val="black"/>
                </a:solidFill>
              </a:rPr>
              <a:t>іноді</a:t>
            </a:r>
            <a:r>
              <a:rPr lang="ru-RU" sz="1600" dirty="0">
                <a:solidFill>
                  <a:prstClr val="black"/>
                </a:solidFill>
              </a:rPr>
              <a:t> і </a:t>
            </a:r>
            <a:r>
              <a:rPr lang="ru-RU" sz="1600" dirty="0" err="1">
                <a:solidFill>
                  <a:prstClr val="black"/>
                </a:solidFill>
              </a:rPr>
              <a:t>неінтерактивні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офісні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системи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єдину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комунікаційну</a:t>
            </a:r>
            <a:r>
              <a:rPr lang="ru-RU" sz="1600" dirty="0">
                <a:solidFill>
                  <a:prstClr val="black"/>
                </a:solidFill>
              </a:rPr>
              <a:t> платформу, яка </a:t>
            </a:r>
            <a:r>
              <a:rPr lang="ru-RU" sz="1600" dirty="0" err="1">
                <a:solidFill>
                  <a:prstClr val="black"/>
                </a:solidFill>
              </a:rPr>
              <a:t>включає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інтелектуальну</a:t>
            </a:r>
            <a:r>
              <a:rPr lang="ru-RU" sz="1600" dirty="0">
                <a:solidFill>
                  <a:prstClr val="black"/>
                </a:solidFill>
              </a:rPr>
              <a:t> систему </a:t>
            </a:r>
            <a:r>
              <a:rPr lang="ru-RU" sz="1600" dirty="0" err="1">
                <a:solidFill>
                  <a:prstClr val="black"/>
                </a:solidFill>
              </a:rPr>
              <a:t>спостереження</a:t>
            </a:r>
            <a:r>
              <a:rPr lang="ru-RU" sz="1600" dirty="0">
                <a:solidFill>
                  <a:prstClr val="black"/>
                </a:solidFill>
              </a:rPr>
              <a:t> за </a:t>
            </a:r>
            <a:r>
              <a:rPr lang="ru-RU" sz="1600" dirty="0" err="1">
                <a:solidFill>
                  <a:prstClr val="black"/>
                </a:solidFill>
              </a:rPr>
              <a:t>безпекою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1048"/>
            <a:ext cx="5063852" cy="277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188877"/>
            <a:ext cx="727280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</a:rPr>
              <a:t>Інтегрована</a:t>
            </a:r>
            <a:r>
              <a:rPr lang="ru-RU" sz="1600" dirty="0">
                <a:solidFill>
                  <a:prstClr val="black"/>
                </a:solidFill>
              </a:rPr>
              <a:t> система </a:t>
            </a:r>
            <a:r>
              <a:rPr lang="ru-RU" sz="1600" dirty="0" err="1">
                <a:solidFill>
                  <a:prstClr val="black"/>
                </a:solidFill>
              </a:rPr>
              <a:t>безпеки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поєднує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собі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можливість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моніторингу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фізичної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безпеки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виявлення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витоків</a:t>
            </a:r>
            <a:r>
              <a:rPr lang="ru-RU" sz="1600" dirty="0">
                <a:solidFill>
                  <a:prstClr val="black"/>
                </a:solidFill>
              </a:rPr>
              <a:t> у трубопроводах та на </a:t>
            </a:r>
            <a:r>
              <a:rPr lang="ru-RU" sz="1600" dirty="0" err="1">
                <a:solidFill>
                  <a:prstClr val="black"/>
                </a:solidFill>
              </a:rPr>
              <a:t>станціях</a:t>
            </a:r>
            <a:r>
              <a:rPr lang="ru-RU" sz="1600" dirty="0">
                <a:solidFill>
                  <a:prstClr val="black"/>
                </a:solidFill>
              </a:rPr>
              <a:t>. Комплексна система </a:t>
            </a:r>
            <a:r>
              <a:rPr lang="ru-RU" sz="1600" dirty="0" err="1">
                <a:solidFill>
                  <a:prstClr val="black"/>
                </a:solidFill>
              </a:rPr>
              <a:t>безпеки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складається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інтелектуальної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системи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відеоспостереження</a:t>
            </a:r>
            <a:r>
              <a:rPr lang="ru-RU" sz="1600" dirty="0">
                <a:solidFill>
                  <a:prstClr val="black"/>
                </a:solidFill>
              </a:rPr>
              <a:t> (</a:t>
            </a:r>
            <a:r>
              <a:rPr lang="en-US" sz="1600" dirty="0">
                <a:solidFill>
                  <a:prstClr val="black"/>
                </a:solidFill>
              </a:rPr>
              <a:t>IVS), </a:t>
            </a:r>
            <a:r>
              <a:rPr lang="ru-RU" sz="1600" dirty="0" err="1">
                <a:solidFill>
                  <a:prstClr val="black"/>
                </a:solidFill>
              </a:rPr>
              <a:t>системи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SCADA, </a:t>
            </a:r>
            <a:r>
              <a:rPr lang="ru-RU" sz="1600" dirty="0" err="1">
                <a:solidFill>
                  <a:prstClr val="black"/>
                </a:solidFill>
              </a:rPr>
              <a:t>системи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виявлення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вторгнень</a:t>
            </a:r>
            <a:r>
              <a:rPr lang="ru-RU" sz="1600" dirty="0">
                <a:solidFill>
                  <a:prstClr val="black"/>
                </a:solidFill>
              </a:rPr>
              <a:t> (</a:t>
            </a:r>
            <a:r>
              <a:rPr lang="en-US" sz="1600" dirty="0">
                <a:solidFill>
                  <a:prstClr val="black"/>
                </a:solidFill>
              </a:rPr>
              <a:t>IDS) </a:t>
            </a:r>
            <a:r>
              <a:rPr lang="ru-RU" sz="1600" dirty="0">
                <a:solidFill>
                  <a:prstClr val="black"/>
                </a:solidFill>
              </a:rPr>
              <a:t>та </a:t>
            </a:r>
            <a:r>
              <a:rPr lang="ru-RU" sz="1600" dirty="0" err="1">
                <a:solidFill>
                  <a:prstClr val="black"/>
                </a:solidFill>
              </a:rPr>
              <a:t>системи</a:t>
            </a:r>
            <a:r>
              <a:rPr lang="ru-RU" sz="1600" dirty="0">
                <a:solidFill>
                  <a:prstClr val="black"/>
                </a:solidFill>
              </a:rPr>
              <a:t> контролю доступу, </a:t>
            </a:r>
            <a:r>
              <a:rPr lang="ru-RU" sz="1600" dirty="0" err="1">
                <a:solidFill>
                  <a:prstClr val="black"/>
                </a:solidFill>
              </a:rPr>
              <a:t>пов'язаної</a:t>
            </a:r>
            <a:r>
              <a:rPr lang="ru-RU" sz="1600" dirty="0">
                <a:solidFill>
                  <a:prstClr val="black"/>
                </a:solidFill>
              </a:rPr>
              <a:t> з системами </a:t>
            </a:r>
            <a:r>
              <a:rPr lang="ru-RU" sz="1600" dirty="0" err="1">
                <a:solidFill>
                  <a:prstClr val="black"/>
                </a:solidFill>
              </a:rPr>
              <a:t>безпеки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моніторингу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en-US" sz="1600" dirty="0">
                <a:solidFill>
                  <a:prstClr val="black"/>
                </a:solidFill>
              </a:rPr>
              <a:t>IVS </a:t>
            </a:r>
            <a:r>
              <a:rPr lang="ru-RU" sz="1600" dirty="0" err="1">
                <a:solidFill>
                  <a:prstClr val="black"/>
                </a:solidFill>
              </a:rPr>
              <a:t>включає</a:t>
            </a:r>
            <a:r>
              <a:rPr lang="ru-RU" sz="1600" dirty="0">
                <a:solidFill>
                  <a:prstClr val="black"/>
                </a:solidFill>
              </a:rPr>
              <a:t> в себе </a:t>
            </a:r>
            <a:r>
              <a:rPr lang="ru-RU" sz="1600" dirty="0" err="1">
                <a:solidFill>
                  <a:prstClr val="black"/>
                </a:solidFill>
              </a:rPr>
              <a:t>сигналізаційні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зв'язки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en-US" sz="1600" dirty="0">
                <a:solidFill>
                  <a:prstClr val="black"/>
                </a:solidFill>
              </a:rPr>
              <a:t>SCADA </a:t>
            </a:r>
            <a:r>
              <a:rPr lang="ru-RU" sz="1600" dirty="0">
                <a:solidFill>
                  <a:prstClr val="black"/>
                </a:solidFill>
              </a:rPr>
              <a:t>та </a:t>
            </a:r>
            <a:r>
              <a:rPr lang="en-US" sz="1600" dirty="0">
                <a:solidFill>
                  <a:prstClr val="black"/>
                </a:solidFill>
              </a:rPr>
              <a:t>IDS </a:t>
            </a:r>
            <a:r>
              <a:rPr lang="ru-RU" sz="1600" dirty="0">
                <a:solidFill>
                  <a:prstClr val="black"/>
                </a:solidFill>
              </a:rPr>
              <a:t>і </a:t>
            </a:r>
            <a:r>
              <a:rPr lang="ru-RU" sz="1600" dirty="0" err="1">
                <a:solidFill>
                  <a:prstClr val="black"/>
                </a:solidFill>
              </a:rPr>
              <a:t>працює</a:t>
            </a:r>
            <a:r>
              <a:rPr lang="ru-RU" sz="1600" dirty="0">
                <a:solidFill>
                  <a:prstClr val="black"/>
                </a:solidFill>
              </a:rPr>
              <a:t> з ГІС для </a:t>
            </a:r>
            <a:r>
              <a:rPr lang="ru-RU" sz="1600" dirty="0" err="1">
                <a:solidFill>
                  <a:prstClr val="black"/>
                </a:solidFill>
              </a:rPr>
              <a:t>підтримки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парасольки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спостереження</a:t>
            </a:r>
            <a:r>
              <a:rPr lang="ru-RU" sz="1600" dirty="0">
                <a:solidFill>
                  <a:prstClr val="black"/>
                </a:solidFill>
              </a:rPr>
              <a:t> над сайтами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sz="700" dirty="0" smtClean="0">
                <a:solidFill>
                  <a:prstClr val="black"/>
                </a:solidFill>
              </a:rPr>
              <a:t/>
            </a:r>
            <a:br>
              <a:rPr lang="en-US" sz="700" dirty="0" smtClean="0">
                <a:solidFill>
                  <a:prstClr val="black"/>
                </a:solidFill>
              </a:rPr>
            </a:br>
            <a:r>
              <a:rPr lang="ru-RU" sz="1600" dirty="0" err="1">
                <a:solidFill>
                  <a:prstClr val="black"/>
                </a:solidFill>
              </a:rPr>
              <a:t>Зображення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спостереження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зібрані</a:t>
            </a:r>
            <a:r>
              <a:rPr lang="ru-RU" sz="1600" dirty="0">
                <a:solidFill>
                  <a:prstClr val="black"/>
                </a:solidFill>
              </a:rPr>
              <a:t> такими </a:t>
            </a:r>
            <a:r>
              <a:rPr lang="ru-RU" sz="1600" dirty="0" err="1">
                <a:solidFill>
                  <a:prstClr val="black"/>
                </a:solidFill>
              </a:rPr>
              <a:t>пристроями</a:t>
            </a:r>
            <a:r>
              <a:rPr lang="ru-RU" sz="1600" dirty="0">
                <a:solidFill>
                  <a:prstClr val="black"/>
                </a:solidFill>
              </a:rPr>
              <a:t>, як IP -</a:t>
            </a:r>
            <a:r>
              <a:rPr lang="ru-RU" sz="1600" dirty="0" err="1">
                <a:solidFill>
                  <a:prstClr val="black"/>
                </a:solidFill>
              </a:rPr>
              <a:t>камери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розташовані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поряд</a:t>
            </a:r>
            <a:r>
              <a:rPr lang="ru-RU" sz="1600" dirty="0">
                <a:solidFill>
                  <a:prstClr val="black"/>
                </a:solidFill>
              </a:rPr>
              <a:t> з трубопроводами, </a:t>
            </a:r>
            <a:r>
              <a:rPr lang="ru-RU" sz="1600" dirty="0" err="1">
                <a:solidFill>
                  <a:prstClr val="black"/>
                </a:solidFill>
              </a:rPr>
              <a:t>зберігаються</a:t>
            </a:r>
            <a:r>
              <a:rPr lang="ru-RU" sz="1600" dirty="0">
                <a:solidFill>
                  <a:prstClr val="black"/>
                </a:solidFill>
              </a:rPr>
              <a:t> на локальному дисковому </a:t>
            </a:r>
            <a:r>
              <a:rPr lang="ru-RU" sz="1600" dirty="0" err="1">
                <a:solidFill>
                  <a:prstClr val="black"/>
                </a:solidFill>
              </a:rPr>
              <a:t>масиві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надсилаються</a:t>
            </a:r>
            <a:r>
              <a:rPr lang="ru-RU" sz="1600" dirty="0">
                <a:solidFill>
                  <a:prstClr val="black"/>
                </a:solidFill>
              </a:rPr>
              <a:t> на </a:t>
            </a:r>
            <a:r>
              <a:rPr lang="ru-RU" sz="1600" dirty="0" err="1">
                <a:solidFill>
                  <a:prstClr val="black"/>
                </a:solidFill>
              </a:rPr>
              <a:t>дисковий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масив</a:t>
            </a:r>
            <a:r>
              <a:rPr lang="ru-RU" sz="1600" dirty="0">
                <a:solidFill>
                  <a:prstClr val="black"/>
                </a:solidFill>
              </a:rPr>
              <a:t> у </a:t>
            </a:r>
            <a:r>
              <a:rPr lang="ru-RU" sz="1600" dirty="0" err="1">
                <a:solidFill>
                  <a:prstClr val="black"/>
                </a:solidFill>
              </a:rPr>
              <a:t>центрі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управління</a:t>
            </a:r>
            <a:r>
              <a:rPr lang="ru-RU" sz="1600" dirty="0">
                <a:solidFill>
                  <a:prstClr val="black"/>
                </a:solidFill>
              </a:rPr>
              <a:t>. За </a:t>
            </a:r>
            <a:r>
              <a:rPr lang="ru-RU" sz="1600" dirty="0" err="1">
                <a:solidFill>
                  <a:prstClr val="black"/>
                </a:solidFill>
              </a:rPr>
              <a:t>допомогою</a:t>
            </a:r>
            <a:r>
              <a:rPr lang="ru-RU" sz="1600" dirty="0">
                <a:solidFill>
                  <a:prstClr val="black"/>
                </a:solidFill>
              </a:rPr>
              <a:t> систем </a:t>
            </a:r>
            <a:r>
              <a:rPr lang="ru-RU" sz="1600" dirty="0" err="1">
                <a:solidFill>
                  <a:prstClr val="black"/>
                </a:solidFill>
              </a:rPr>
              <a:t>додатків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управління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зображеннями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можна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переглядати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відтворювати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керувати</a:t>
            </a:r>
            <a:r>
              <a:rPr lang="ru-RU" sz="1600" dirty="0">
                <a:solidFill>
                  <a:prstClr val="black"/>
                </a:solidFill>
              </a:rPr>
              <a:t> ними для </a:t>
            </a:r>
            <a:r>
              <a:rPr lang="ru-RU" sz="1600" dirty="0" err="1">
                <a:solidFill>
                  <a:prstClr val="black"/>
                </a:solidFill>
              </a:rPr>
              <a:t>реагування</a:t>
            </a:r>
            <a:r>
              <a:rPr lang="ru-RU" sz="1600" dirty="0">
                <a:solidFill>
                  <a:prstClr val="black"/>
                </a:solidFill>
              </a:rPr>
              <a:t> на </a:t>
            </a:r>
            <a:r>
              <a:rPr lang="ru-RU" sz="1600" dirty="0" err="1">
                <a:solidFill>
                  <a:prstClr val="black"/>
                </a:solidFill>
              </a:rPr>
              <a:t>надзвичайні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ситуації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відстеження</a:t>
            </a:r>
            <a:r>
              <a:rPr lang="ru-RU" sz="1600" dirty="0">
                <a:solidFill>
                  <a:prstClr val="black"/>
                </a:solidFill>
              </a:rPr>
              <a:t> проблем.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42" y="4509120"/>
            <a:ext cx="4923074" cy="218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/>
              <a:t>Інтегровані системи безпеки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87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340768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Для </a:t>
            </a:r>
            <a:r>
              <a:rPr lang="ru-RU" sz="1600" dirty="0" err="1">
                <a:solidFill>
                  <a:prstClr val="black"/>
                </a:solidFill>
              </a:rPr>
              <a:t>забезпечення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безперебійної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роботи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трубопроводів</a:t>
            </a:r>
            <a:r>
              <a:rPr lang="ru-RU" sz="1600" dirty="0">
                <a:solidFill>
                  <a:prstClr val="black"/>
                </a:solidFill>
              </a:rPr>
              <a:t>, з одного боку, і </a:t>
            </a:r>
            <a:r>
              <a:rPr lang="ru-RU" sz="1600" dirty="0" err="1">
                <a:solidFill>
                  <a:prstClr val="black"/>
                </a:solidFill>
              </a:rPr>
              <a:t>мінімізації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наслідків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можливих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аварій</a:t>
            </a:r>
            <a:r>
              <a:rPr lang="ru-RU" sz="1600" dirty="0">
                <a:solidFill>
                  <a:prstClr val="black"/>
                </a:solidFill>
              </a:rPr>
              <a:t>, з </a:t>
            </a:r>
            <a:r>
              <a:rPr lang="ru-RU" sz="1600" dirty="0" err="1">
                <a:solidFill>
                  <a:prstClr val="black"/>
                </a:solidFill>
              </a:rPr>
              <a:t>іншого</a:t>
            </a:r>
            <a:r>
              <a:rPr lang="ru-RU" sz="1600" dirty="0">
                <a:solidFill>
                  <a:prstClr val="black"/>
                </a:solidFill>
              </a:rPr>
              <a:t> боку, </a:t>
            </a:r>
            <a:r>
              <a:rPr lang="ru-RU" sz="1600" dirty="0" err="1">
                <a:solidFill>
                  <a:prstClr val="black"/>
                </a:solidFill>
              </a:rPr>
              <a:t>кожен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трубопровід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наділений</a:t>
            </a:r>
            <a:r>
              <a:rPr lang="ru-RU" sz="1600" dirty="0">
                <a:solidFill>
                  <a:prstClr val="black"/>
                </a:solidFill>
              </a:rPr>
              <a:t> так званою буферною зоною.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Ширина </a:t>
            </a:r>
            <a:r>
              <a:rPr lang="ru-RU" sz="1600" dirty="0" err="1">
                <a:solidFill>
                  <a:prstClr val="black"/>
                </a:solidFill>
              </a:rPr>
              <a:t>буферної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зони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визначається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нормативними</a:t>
            </a:r>
            <a:r>
              <a:rPr lang="ru-RU" sz="1600" dirty="0">
                <a:solidFill>
                  <a:prstClr val="black"/>
                </a:solidFill>
              </a:rPr>
              <a:t> документами і становить у </a:t>
            </a:r>
            <a:r>
              <a:rPr lang="ru-RU" sz="1600" dirty="0" err="1">
                <a:solidFill>
                  <a:prstClr val="black"/>
                </a:solidFill>
              </a:rPr>
              <a:t>деяких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випадках</a:t>
            </a:r>
            <a:r>
              <a:rPr lang="ru-RU" sz="1600" dirty="0">
                <a:solidFill>
                  <a:prstClr val="black"/>
                </a:solidFill>
              </a:rPr>
              <a:t> до 0,5 км по </a:t>
            </a:r>
            <a:r>
              <a:rPr lang="ru-RU" sz="1600" dirty="0" err="1">
                <a:solidFill>
                  <a:prstClr val="black"/>
                </a:solidFill>
              </a:rPr>
              <a:t>обидві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сторони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трубопроводів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Стандарт </a:t>
            </a:r>
            <a:r>
              <a:rPr lang="ru-RU" sz="1600" dirty="0" err="1">
                <a:solidFill>
                  <a:prstClr val="black"/>
                </a:solidFill>
              </a:rPr>
              <a:t>ширини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зазначених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захисних</a:t>
            </a:r>
            <a:r>
              <a:rPr lang="ru-RU" sz="1600" dirty="0">
                <a:solidFill>
                  <a:prstClr val="black"/>
                </a:solidFill>
              </a:rPr>
              <a:t> зон в </a:t>
            </a:r>
            <a:r>
              <a:rPr lang="ru-RU" sz="1600" dirty="0" err="1">
                <a:solidFill>
                  <a:prstClr val="black"/>
                </a:solidFill>
              </a:rPr>
              <a:t>Україні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сьогодні</a:t>
            </a:r>
            <a:r>
              <a:rPr lang="ru-RU" sz="1600" dirty="0">
                <a:solidFill>
                  <a:prstClr val="black"/>
                </a:solidFill>
              </a:rPr>
              <a:t> є </a:t>
            </a:r>
            <a:r>
              <a:rPr lang="ru-RU" sz="1600" dirty="0" err="1">
                <a:solidFill>
                  <a:prstClr val="black"/>
                </a:solidFill>
              </a:rPr>
              <a:t>найбільшим</a:t>
            </a:r>
            <a:r>
              <a:rPr lang="ru-RU" sz="1600" dirty="0">
                <a:solidFill>
                  <a:prstClr val="black"/>
                </a:solidFill>
              </a:rPr>
              <a:t> у </a:t>
            </a:r>
            <a:r>
              <a:rPr lang="ru-RU" sz="1600" dirty="0" err="1">
                <a:solidFill>
                  <a:prstClr val="black"/>
                </a:solidFill>
              </a:rPr>
              <a:t>Європі</a:t>
            </a:r>
            <a:r>
              <a:rPr lang="ru-RU" sz="1600" dirty="0">
                <a:solidFill>
                  <a:prstClr val="black"/>
                </a:solidFill>
              </a:rPr>
              <a:t> і </a:t>
            </a:r>
            <a:r>
              <a:rPr lang="ru-RU" sz="1600" dirty="0" err="1">
                <a:solidFill>
                  <a:prstClr val="black"/>
                </a:solidFill>
              </a:rPr>
              <a:t>навіть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перевищує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норми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всіх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країн</a:t>
            </a:r>
            <a:r>
              <a:rPr lang="ru-RU" sz="1600" dirty="0">
                <a:solidFill>
                  <a:prstClr val="black"/>
                </a:solidFill>
              </a:rPr>
              <a:t> СНД.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/>
              <a:t>Охоронні зони трубопроводів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C8BF49-5FA2-444C-A66B-E6FC2F077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39645"/>
            <a:ext cx="3488900" cy="24667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3C91A0-A2B5-40BC-9D81-409E99C83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29000"/>
            <a:ext cx="4778883" cy="28860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548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572332"/>
              </p:ext>
            </p:extLst>
          </p:nvPr>
        </p:nvGraphicFramePr>
        <p:xfrm>
          <a:off x="738038" y="1452388"/>
          <a:ext cx="7578377" cy="485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dirty="0" err="1" smtClean="0"/>
              <a:t>Нове</a:t>
            </a:r>
            <a:r>
              <a:rPr lang="ru-RU" dirty="0" smtClean="0"/>
              <a:t> БУДІВНИЦТВО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4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>
                                            <p:graphicEl>
                                              <a:dgm id="{3ABC302D-FEB8-4817-B510-44A7E90E9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>
                                            <p:graphicEl>
                                              <a:dgm id="{3ABC302D-FEB8-4817-B510-44A7E90E9C3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6">
                                            <p:graphicEl>
                                              <a:dgm id="{68005D8D-CFC8-4993-8591-5A014281C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6">
                                            <p:graphicEl>
                                              <a:dgm id="{68005D8D-CFC8-4993-8591-5A014281C49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6">
                                            <p:graphicEl>
                                              <a:dgm id="{C67924D3-1C96-4FD4-B65E-17A14F7E2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6">
                                            <p:graphicEl>
                                              <a:dgm id="{C67924D3-1C96-4FD4-B65E-17A14F7E2CD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">
                                            <p:graphicEl>
                                              <a:dgm id="{24224680-CCD7-42D7-8FC8-C328F3BC5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">
                                            <p:graphicEl>
                                              <a:dgm id="{24224680-CCD7-42D7-8FC8-C328F3BC59E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269556"/>
            <a:ext cx="71287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</a:rPr>
              <a:t>Поєднання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відео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повним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рухом</a:t>
            </a:r>
            <a:r>
              <a:rPr lang="ru-RU" sz="1600" dirty="0">
                <a:solidFill>
                  <a:prstClr val="black"/>
                </a:solidFill>
              </a:rPr>
              <a:t> (</a:t>
            </a:r>
            <a:r>
              <a:rPr lang="en-US" sz="1600" dirty="0">
                <a:solidFill>
                  <a:prstClr val="black"/>
                </a:solidFill>
              </a:rPr>
              <a:t>FMV) </a:t>
            </a:r>
            <a:r>
              <a:rPr lang="ru-RU" sz="1600" dirty="0">
                <a:solidFill>
                  <a:prstClr val="black"/>
                </a:solidFill>
              </a:rPr>
              <a:t>та </a:t>
            </a:r>
            <a:r>
              <a:rPr lang="ru-RU" sz="1600" dirty="0" err="1">
                <a:solidFill>
                  <a:prstClr val="black"/>
                </a:solidFill>
              </a:rPr>
              <a:t>фотографій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даними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GPS </a:t>
            </a:r>
            <a:r>
              <a:rPr lang="ru-RU" sz="1600" dirty="0" err="1">
                <a:solidFill>
                  <a:prstClr val="black"/>
                </a:solidFill>
              </a:rPr>
              <a:t>нещодавно</a:t>
            </a:r>
            <a:r>
              <a:rPr lang="ru-RU" sz="1600" dirty="0">
                <a:solidFill>
                  <a:prstClr val="black"/>
                </a:solidFill>
              </a:rPr>
              <a:t> стало </a:t>
            </a:r>
            <a:r>
              <a:rPr lang="ru-RU" sz="1600" dirty="0" err="1">
                <a:solidFill>
                  <a:prstClr val="black"/>
                </a:solidFill>
              </a:rPr>
              <a:t>ефективним</a:t>
            </a:r>
            <a:r>
              <a:rPr lang="ru-RU" sz="1600" dirty="0">
                <a:solidFill>
                  <a:prstClr val="black"/>
                </a:solidFill>
              </a:rPr>
              <a:t> способом </a:t>
            </a:r>
            <a:r>
              <a:rPr lang="ru-RU" sz="1600" dirty="0" err="1">
                <a:solidFill>
                  <a:prstClr val="black"/>
                </a:solidFill>
              </a:rPr>
              <a:t>виконання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цих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важливих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завдань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моніторингу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дуже</a:t>
            </a:r>
            <a:r>
              <a:rPr lang="ru-RU" sz="1600" dirty="0">
                <a:solidFill>
                  <a:prstClr val="black"/>
                </a:solidFill>
              </a:rPr>
              <a:t> невеликими </a:t>
            </a:r>
            <a:r>
              <a:rPr lang="ru-RU" sz="1600" dirty="0" err="1">
                <a:solidFill>
                  <a:prstClr val="black"/>
                </a:solidFill>
              </a:rPr>
              <a:t>додатковими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інвестиціями</a:t>
            </a:r>
            <a:r>
              <a:rPr lang="ru-RU" sz="1600" dirty="0">
                <a:solidFill>
                  <a:prstClr val="black"/>
                </a:solidFill>
              </a:rPr>
              <a:t>. Коли </a:t>
            </a:r>
            <a:r>
              <a:rPr lang="ru-RU" sz="1600" dirty="0" err="1">
                <a:solidFill>
                  <a:prstClr val="black"/>
                </a:solidFill>
              </a:rPr>
              <a:t>ці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геопросторові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відеодані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поєднуються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із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програмним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забезпеченням</a:t>
            </a:r>
            <a:r>
              <a:rPr lang="ru-RU" sz="1600" dirty="0">
                <a:solidFill>
                  <a:prstClr val="black"/>
                </a:solidFill>
              </a:rPr>
              <a:t> для </a:t>
            </a:r>
            <a:r>
              <a:rPr lang="ru-RU" sz="1600" dirty="0" err="1">
                <a:solidFill>
                  <a:prstClr val="black"/>
                </a:solidFill>
              </a:rPr>
              <a:t>картографування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Remote Geo, </a:t>
            </a:r>
            <a:r>
              <a:rPr lang="ru-RU" sz="1600" dirty="0" err="1">
                <a:solidFill>
                  <a:prstClr val="black"/>
                </a:solidFill>
              </a:rPr>
              <a:t>оператори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трубопроводів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підрядники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тепер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мають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постійний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візуальний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запис</a:t>
            </a:r>
            <a:r>
              <a:rPr lang="ru-RU" sz="1600" dirty="0">
                <a:solidFill>
                  <a:prstClr val="black"/>
                </a:solidFill>
              </a:rPr>
              <a:t> про те, у </a:t>
            </a:r>
            <a:r>
              <a:rPr lang="ru-RU" sz="1600" dirty="0" err="1">
                <a:solidFill>
                  <a:prstClr val="black"/>
                </a:solidFill>
              </a:rPr>
              <a:t>чому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полягають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проблеми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куди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звертатися</a:t>
            </a:r>
            <a:r>
              <a:rPr lang="ru-RU" sz="1600" dirty="0">
                <a:solidFill>
                  <a:prstClr val="black"/>
                </a:solidFill>
              </a:rPr>
              <a:t> для </a:t>
            </a:r>
            <a:r>
              <a:rPr lang="ru-RU" sz="1600" dirty="0" err="1">
                <a:solidFill>
                  <a:prstClr val="black"/>
                </a:solidFill>
              </a:rPr>
              <a:t>попереджувальних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дій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99" y="3301010"/>
            <a:ext cx="6397354" cy="33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/>
              <a:t>Повітряний</a:t>
            </a:r>
            <a:r>
              <a:rPr lang="ru-RU" sz="2800" b="1" dirty="0"/>
              <a:t> </a:t>
            </a:r>
            <a:r>
              <a:rPr lang="ru-RU" sz="2800" b="1" dirty="0" err="1"/>
              <a:t>візуальний</a:t>
            </a:r>
            <a:r>
              <a:rPr lang="ru-RU" sz="2800" b="1" dirty="0"/>
              <a:t> </a:t>
            </a:r>
            <a:r>
              <a:rPr lang="ru-RU" sz="2800" b="1" dirty="0" err="1"/>
              <a:t>огляд</a:t>
            </a:r>
            <a:r>
              <a:rPr lang="ru-RU" sz="2800" b="1" dirty="0"/>
              <a:t> </a:t>
            </a:r>
            <a:r>
              <a:rPr lang="ru-RU" sz="2800" b="1" dirty="0" err="1"/>
              <a:t>трубопроводів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721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BF50BF1-1A74-43E3-B3B2-A413141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64" y="1964081"/>
            <a:ext cx="3229868" cy="2226150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71633"/>
              </p:ext>
            </p:extLst>
          </p:nvPr>
        </p:nvGraphicFramePr>
        <p:xfrm>
          <a:off x="611560" y="1268760"/>
          <a:ext cx="7314071" cy="2175128"/>
        </p:xfrm>
        <a:graphic>
          <a:graphicData uri="http://schemas.openxmlformats.org/drawingml/2006/table">
            <a:tbl>
              <a:tblPr/>
              <a:tblGrid>
                <a:gridCol w="7314071"/>
              </a:tblGrid>
              <a:tr h="437768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rgbClr val="0078BD"/>
                          </a:solidFill>
                          <a:effectLst/>
                        </a:rPr>
                        <a:t>Основні</a:t>
                      </a:r>
                      <a:r>
                        <a:rPr lang="ru-RU" b="1" dirty="0" smtClean="0">
                          <a:solidFill>
                            <a:srgbClr val="0078BD"/>
                          </a:solidFill>
                          <a:effectLst/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rgbClr val="0078BD"/>
                          </a:solidFill>
                          <a:effectLst/>
                        </a:rPr>
                        <a:t>моменти</a:t>
                      </a:r>
                      <a:r>
                        <a:rPr lang="ru-RU" b="1" dirty="0" smtClean="0">
                          <a:solidFill>
                            <a:srgbClr val="0078BD"/>
                          </a:solidFill>
                          <a:effectLst/>
                        </a:rPr>
                        <a:t> </a:t>
                      </a:r>
                      <a:r>
                        <a:rPr lang="en-US" b="1" dirty="0">
                          <a:solidFill>
                            <a:srgbClr val="0078BD"/>
                          </a:solidFill>
                          <a:effectLst/>
                        </a:rPr>
                        <a:t> </a:t>
                      </a:r>
                      <a:r>
                        <a:rPr lang="en-US" dirty="0"/>
                        <a:t>  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Контроль </a:t>
                      </a:r>
                      <a:r>
                        <a:rPr lang="ru-RU" dirty="0" err="1" smtClean="0"/>
                        <a:t>цілісності</a:t>
                      </a:r>
                      <a:r>
                        <a:rPr lang="ru-RU" dirty="0" smtClean="0"/>
                        <a:t> та </a:t>
                      </a:r>
                      <a:r>
                        <a:rPr lang="ru-RU" dirty="0" err="1" smtClean="0"/>
                        <a:t>справності</a:t>
                      </a:r>
                      <a:r>
                        <a:rPr lang="ru-RU" dirty="0" smtClean="0"/>
                        <a:t> трубопроводу.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Виявлення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пошкоджень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трубопроводів</a:t>
                      </a:r>
                      <a:endParaRPr lang="ru-RU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Визначення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несанкціонованого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втручання</a:t>
                      </a:r>
                      <a:endParaRPr lang="ru-RU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Можливість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діагностувати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важкодоступні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сегменти</a:t>
                      </a:r>
                      <a:endParaRPr lang="ru-RU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Надання</a:t>
                      </a:r>
                      <a:r>
                        <a:rPr lang="ru-RU" dirty="0" smtClean="0"/>
                        <a:t> максимально </a:t>
                      </a:r>
                      <a:r>
                        <a:rPr lang="ru-RU" dirty="0" err="1" smtClean="0"/>
                        <a:t>точної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інформації</a:t>
                      </a:r>
                      <a:r>
                        <a:rPr lang="ru-RU" dirty="0" smtClean="0"/>
                        <a:t> про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ru-RU" dirty="0" smtClean="0"/>
                        <a:t>   характер і </a:t>
                      </a:r>
                      <a:r>
                        <a:rPr lang="ru-RU" dirty="0" err="1" smtClean="0"/>
                        <a:t>координати</a:t>
                      </a:r>
                      <a:r>
                        <a:rPr lang="ru-RU" dirty="0" smtClean="0"/>
                        <a:t> дефекту 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691776"/>
              </p:ext>
            </p:extLst>
          </p:nvPr>
        </p:nvGraphicFramePr>
        <p:xfrm>
          <a:off x="683568" y="4145082"/>
          <a:ext cx="7530802" cy="2377440"/>
        </p:xfrm>
        <a:graphic>
          <a:graphicData uri="http://schemas.openxmlformats.org/drawingml/2006/table">
            <a:tbl>
              <a:tblPr/>
              <a:tblGrid>
                <a:gridCol w="7530802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rgbClr val="0070C0"/>
                          </a:solidFill>
                          <a:effectLst/>
                        </a:rPr>
                        <a:t>Переваги</a:t>
                      </a:r>
                      <a:r>
                        <a:rPr lang="ru-RU" b="1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Виявлення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витоків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трубопроводів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Розташування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відкритих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труб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Ерозія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Проблеми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рослинного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походження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Діяльність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третіх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сторін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Посягальна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діяльність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Відсутні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знаки та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маркери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/>
              <a:t>Повітряний</a:t>
            </a:r>
            <a:r>
              <a:rPr lang="ru-RU" sz="2800" b="1" dirty="0"/>
              <a:t> </a:t>
            </a:r>
            <a:r>
              <a:rPr lang="ru-RU" sz="2800" b="1" dirty="0" err="1"/>
              <a:t>візуальний</a:t>
            </a:r>
            <a:r>
              <a:rPr lang="ru-RU" sz="2800" b="1" dirty="0"/>
              <a:t> </a:t>
            </a:r>
            <a:r>
              <a:rPr lang="ru-RU" sz="2800" b="1" dirty="0" err="1"/>
              <a:t>огляд</a:t>
            </a:r>
            <a:r>
              <a:rPr lang="ru-RU" sz="2800" b="1" dirty="0"/>
              <a:t> </a:t>
            </a:r>
            <a:r>
              <a:rPr lang="ru-RU" sz="2800" b="1" dirty="0" err="1"/>
              <a:t>трубопроводів</a:t>
            </a:r>
            <a:endParaRPr lang="ru-RU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BBABBE-89A0-4BF4-B8A5-6E321AF81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03" y="4193629"/>
            <a:ext cx="4454029" cy="25068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166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vtMg2iADBSIWJgAAI0qNbWRrB4tcD2RIR4S3ajD_HdJqfkLk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51330"/>
            <a:ext cx="2292385" cy="13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2.gstatic.com/images?q=tbn:ANd9GcRQLFOfqkWEhsdCxTYocr6UQHwtBL4rN1Tve6-gi-osEZyiO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96" y="1925984"/>
            <a:ext cx="3086100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2.gstatic.com/images?q=tbn:ANd9GcQ9mTv4LVmGm7d-kwXMHk1GlW0zcpYqEL346CrneZdhDQWKKPOd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99681"/>
            <a:ext cx="2294749" cy="15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pload.wikimedia.org/wikipedia/commons/thumb/b/b6/Lehmann_Aviation_LM450.png/220px-Lehmann_Aviation_LM45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78" y="3900660"/>
            <a:ext cx="3298671" cy="23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68044" y="1412776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Different types of drones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4106" name="Picture 10" descr="Учения операторов БПЛА в ВВ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108772"/>
            <a:ext cx="2335075" cy="16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/>
              <a:t>Повітряний</a:t>
            </a:r>
            <a:r>
              <a:rPr lang="ru-RU" sz="2800" b="1" dirty="0"/>
              <a:t> </a:t>
            </a:r>
            <a:r>
              <a:rPr lang="ru-RU" sz="2800" b="1" dirty="0" err="1"/>
              <a:t>візуальний</a:t>
            </a:r>
            <a:r>
              <a:rPr lang="ru-RU" sz="2800" b="1" dirty="0"/>
              <a:t> </a:t>
            </a:r>
            <a:r>
              <a:rPr lang="ru-RU" sz="2800" b="1" dirty="0" err="1"/>
              <a:t>огляд</a:t>
            </a:r>
            <a:r>
              <a:rPr lang="ru-RU" sz="2800" b="1" dirty="0"/>
              <a:t> </a:t>
            </a:r>
            <a:r>
              <a:rPr lang="ru-RU" sz="2800" b="1" dirty="0" err="1"/>
              <a:t>трубопроводів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895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204297"/>
            <a:ext cx="80648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</a:rPr>
              <a:t>Візуальна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частина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огляду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складається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із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спостереження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видимих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ознак</a:t>
            </a:r>
            <a:r>
              <a:rPr lang="ru-RU" sz="1400" dirty="0">
                <a:solidFill>
                  <a:prstClr val="black"/>
                </a:solidFill>
              </a:rPr>
              <a:t> та </a:t>
            </a:r>
            <a:r>
              <a:rPr lang="ru-RU" sz="1400" dirty="0" err="1">
                <a:solidFill>
                  <a:prstClr val="black"/>
                </a:solidFill>
              </a:rPr>
              <a:t>тріщин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які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вказують</a:t>
            </a:r>
            <a:r>
              <a:rPr lang="ru-RU" sz="1400" dirty="0">
                <a:solidFill>
                  <a:prstClr val="black"/>
                </a:solidFill>
              </a:rPr>
              <a:t> на </a:t>
            </a:r>
            <a:r>
              <a:rPr lang="ru-RU" sz="1400" dirty="0" err="1">
                <a:solidFill>
                  <a:prstClr val="black"/>
                </a:solidFill>
              </a:rPr>
              <a:t>потенційний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дистрес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r>
              <a:rPr lang="ru-RU" sz="1400" dirty="0" err="1">
                <a:solidFill>
                  <a:prstClr val="black"/>
                </a:solidFill>
              </a:rPr>
              <a:t>Ця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перевірка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вимагає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досвідченого</a:t>
            </a:r>
            <a:r>
              <a:rPr lang="ru-RU" sz="1400" dirty="0">
                <a:solidFill>
                  <a:prstClr val="black"/>
                </a:solidFill>
              </a:rPr>
              <a:t> персоналу знати, </a:t>
            </a:r>
            <a:r>
              <a:rPr lang="ru-RU" sz="1400" dirty="0" err="1">
                <a:solidFill>
                  <a:prstClr val="black"/>
                </a:solidFill>
              </a:rPr>
              <a:t>які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тріщини</a:t>
            </a:r>
            <a:r>
              <a:rPr lang="ru-RU" sz="1400" dirty="0">
                <a:solidFill>
                  <a:prstClr val="black"/>
                </a:solidFill>
              </a:rPr>
              <a:t> є </a:t>
            </a:r>
            <a:r>
              <a:rPr lang="ru-RU" sz="1400" dirty="0" err="1">
                <a:solidFill>
                  <a:prstClr val="black"/>
                </a:solidFill>
              </a:rPr>
              <a:t>нормальними</a:t>
            </a:r>
            <a:r>
              <a:rPr lang="ru-RU" sz="1400" dirty="0">
                <a:solidFill>
                  <a:prstClr val="black"/>
                </a:solidFill>
              </a:rPr>
              <a:t>, а </a:t>
            </a:r>
            <a:r>
              <a:rPr lang="ru-RU" sz="1400" dirty="0" err="1">
                <a:solidFill>
                  <a:prstClr val="black"/>
                </a:solidFill>
              </a:rPr>
              <a:t>які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свідчать</a:t>
            </a:r>
            <a:r>
              <a:rPr lang="ru-RU" sz="1400" dirty="0">
                <a:solidFill>
                  <a:prstClr val="black"/>
                </a:solidFill>
              </a:rPr>
              <a:t> про проблему. </a:t>
            </a:r>
            <a:r>
              <a:rPr lang="ru-RU" sz="1400" dirty="0" err="1">
                <a:solidFill>
                  <a:prstClr val="black"/>
                </a:solidFill>
              </a:rPr>
              <a:t>Це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також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вимагає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глибокого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розуміння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ширини</a:t>
            </a:r>
            <a:r>
              <a:rPr lang="ru-RU" sz="1400" dirty="0">
                <a:solidFill>
                  <a:prstClr val="black"/>
                </a:solidFill>
              </a:rPr>
              <a:t> та </a:t>
            </a:r>
            <a:r>
              <a:rPr lang="ru-RU" sz="1400" dirty="0" err="1">
                <a:solidFill>
                  <a:prstClr val="black"/>
                </a:solidFill>
              </a:rPr>
              <a:t>довжини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тріщин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які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зазвичай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утворюються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під</a:t>
            </a:r>
            <a:r>
              <a:rPr lang="ru-RU" sz="1400" dirty="0">
                <a:solidFill>
                  <a:prstClr val="black"/>
                </a:solidFill>
              </a:rPr>
              <a:t> час </a:t>
            </a:r>
            <a:r>
              <a:rPr lang="ru-RU" sz="1400" dirty="0" err="1">
                <a:solidFill>
                  <a:prstClr val="black"/>
                </a:solidFill>
              </a:rPr>
              <a:t>виробництва</a:t>
            </a:r>
            <a:r>
              <a:rPr lang="ru-RU" sz="1400" dirty="0">
                <a:solidFill>
                  <a:prstClr val="black"/>
                </a:solidFill>
              </a:rPr>
              <a:t> труби, на </a:t>
            </a:r>
            <a:r>
              <a:rPr lang="ru-RU" sz="1400" dirty="0" err="1">
                <a:solidFill>
                  <a:prstClr val="black"/>
                </a:solidFill>
              </a:rPr>
              <a:t>відміну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</a:t>
            </a:r>
            <a:r>
              <a:rPr lang="ru-RU" sz="1400" dirty="0">
                <a:solidFill>
                  <a:prstClr val="black"/>
                </a:solidFill>
              </a:rPr>
              <a:t> тих, </a:t>
            </a:r>
            <a:r>
              <a:rPr lang="ru-RU" sz="1400" dirty="0" err="1">
                <a:solidFill>
                  <a:prstClr val="black"/>
                </a:solidFill>
              </a:rPr>
              <a:t>які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можуть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вказувати</a:t>
            </a:r>
            <a:r>
              <a:rPr lang="ru-RU" sz="1400" dirty="0">
                <a:solidFill>
                  <a:prstClr val="black"/>
                </a:solidFill>
              </a:rPr>
              <a:t> на </a:t>
            </a:r>
            <a:r>
              <a:rPr lang="ru-RU" sz="1400" dirty="0" err="1">
                <a:solidFill>
                  <a:prstClr val="black"/>
                </a:solidFill>
              </a:rPr>
              <a:t>відсутність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попереднього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напруження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або</a:t>
            </a:r>
            <a:r>
              <a:rPr lang="ru-RU" sz="1400" dirty="0">
                <a:solidFill>
                  <a:prstClr val="black"/>
                </a:solidFill>
              </a:rPr>
              <a:t> дискомфорту в </a:t>
            </a:r>
            <a:r>
              <a:rPr lang="ru-RU" sz="1400" dirty="0" err="1">
                <a:solidFill>
                  <a:prstClr val="black"/>
                </a:solidFill>
              </a:rPr>
              <a:t>трубі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endParaRPr lang="ru-RU" sz="1400" dirty="0" smtClean="0">
              <a:solidFill>
                <a:prstClr val="black"/>
              </a:solidFill>
            </a:endParaRPr>
          </a:p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err="1">
                <a:solidFill>
                  <a:prstClr val="black"/>
                </a:solidFill>
              </a:rPr>
              <a:t>Візуальний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огляд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також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включатиме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огляд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стиків</a:t>
            </a:r>
            <a:r>
              <a:rPr lang="ru-RU" sz="1400" dirty="0">
                <a:solidFill>
                  <a:prstClr val="black"/>
                </a:solidFill>
              </a:rPr>
              <a:t>, а </a:t>
            </a:r>
            <a:r>
              <a:rPr lang="ru-RU" sz="1400" dirty="0" err="1">
                <a:solidFill>
                  <a:prstClr val="black"/>
                </a:solidFill>
              </a:rPr>
              <a:t>також</a:t>
            </a:r>
            <a:r>
              <a:rPr lang="ru-RU" sz="1400" dirty="0">
                <a:solidFill>
                  <a:prstClr val="black"/>
                </a:solidFill>
              </a:rPr>
              <a:t> ширину </a:t>
            </a:r>
            <a:r>
              <a:rPr lang="ru-RU" sz="1400" dirty="0" err="1">
                <a:solidFill>
                  <a:prstClr val="black"/>
                </a:solidFill>
              </a:rPr>
              <a:t>стиків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або</a:t>
            </a:r>
            <a:r>
              <a:rPr lang="ru-RU" sz="1400" dirty="0">
                <a:solidFill>
                  <a:prstClr val="black"/>
                </a:solidFill>
              </a:rPr>
              <a:t> величину натягу трубопроводу, </a:t>
            </a:r>
            <a:r>
              <a:rPr lang="ru-RU" sz="1400" dirty="0" err="1">
                <a:solidFill>
                  <a:prstClr val="black"/>
                </a:solidFill>
              </a:rPr>
              <a:t>щоб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зберегти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лінію</a:t>
            </a:r>
            <a:r>
              <a:rPr lang="ru-RU" sz="1400" dirty="0">
                <a:solidFill>
                  <a:prstClr val="black"/>
                </a:solidFill>
              </a:rPr>
              <a:t> і </a:t>
            </a:r>
            <a:r>
              <a:rPr lang="ru-RU" sz="1400" dirty="0" err="1">
                <a:solidFill>
                  <a:prstClr val="black"/>
                </a:solidFill>
              </a:rPr>
              <a:t>наліт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r>
              <a:rPr lang="ru-RU" sz="1400" dirty="0" err="1">
                <a:solidFill>
                  <a:prstClr val="black"/>
                </a:solidFill>
              </a:rPr>
              <a:t>Усі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аномалії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будуть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відзначені</a:t>
            </a:r>
            <a:r>
              <a:rPr lang="ru-RU" sz="1400" dirty="0">
                <a:solidFill>
                  <a:prstClr val="black"/>
                </a:solidFill>
              </a:rPr>
              <a:t> з </a:t>
            </a:r>
            <a:r>
              <a:rPr lang="ru-RU" sz="1400" dirty="0" err="1">
                <a:solidFill>
                  <a:prstClr val="black"/>
                </a:solidFill>
              </a:rPr>
              <a:t>урахуванням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відстані</a:t>
            </a:r>
            <a:r>
              <a:rPr lang="ru-RU" sz="1400" dirty="0">
                <a:solidFill>
                  <a:prstClr val="black"/>
                </a:solidFill>
              </a:rPr>
              <a:t> та </a:t>
            </a:r>
            <a:r>
              <a:rPr lang="ru-RU" sz="1400" dirty="0" err="1">
                <a:solidFill>
                  <a:prstClr val="black"/>
                </a:solidFill>
              </a:rPr>
              <a:t>розташування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відомих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ознак</a:t>
            </a:r>
            <a:r>
              <a:rPr lang="ru-RU" sz="1400" dirty="0">
                <a:solidFill>
                  <a:prstClr val="black"/>
                </a:solidFill>
              </a:rPr>
              <a:t>. У </a:t>
            </a:r>
            <a:r>
              <a:rPr lang="ru-RU" sz="1400" dirty="0" err="1">
                <a:solidFill>
                  <a:prstClr val="black"/>
                </a:solidFill>
              </a:rPr>
              <a:t>багатьох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випадках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замикаючі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елементи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перехідники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шорти</a:t>
            </a:r>
            <a:r>
              <a:rPr lang="ru-RU" sz="1400" dirty="0">
                <a:solidFill>
                  <a:prstClr val="black"/>
                </a:solidFill>
              </a:rPr>
              <a:t> та </a:t>
            </a:r>
            <a:r>
              <a:rPr lang="ru-RU" sz="1400" dirty="0" err="1">
                <a:solidFill>
                  <a:prstClr val="black"/>
                </a:solidFill>
              </a:rPr>
              <a:t>інші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спеціальні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речі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вставляються</a:t>
            </a:r>
            <a:r>
              <a:rPr lang="ru-RU" sz="1400" dirty="0">
                <a:solidFill>
                  <a:prstClr val="black"/>
                </a:solidFill>
              </a:rPr>
              <a:t> в </a:t>
            </a:r>
            <a:r>
              <a:rPr lang="ru-RU" sz="1400" dirty="0" err="1">
                <a:solidFill>
                  <a:prstClr val="black"/>
                </a:solidFill>
              </a:rPr>
              <a:t>трубопроводи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щоб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створити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станцію</a:t>
            </a:r>
            <a:r>
              <a:rPr lang="ru-RU" sz="1400" dirty="0">
                <a:solidFill>
                  <a:prstClr val="black"/>
                </a:solidFill>
              </a:rPr>
              <a:t> на розетках та </a:t>
            </a:r>
            <a:r>
              <a:rPr lang="ru-RU" sz="1400" dirty="0" err="1">
                <a:solidFill>
                  <a:prstClr val="black"/>
                </a:solidFill>
              </a:rPr>
              <a:t>інші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функції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з’єднання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91" y="4172218"/>
            <a:ext cx="3191786" cy="239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6" y="4005064"/>
            <a:ext cx="4829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prstClr val="black"/>
                </a:solidFill>
              </a:rPr>
              <a:t>Переваги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1600" dirty="0" err="1">
                <a:solidFill>
                  <a:prstClr val="black"/>
                </a:solidFill>
              </a:rPr>
              <a:t>Термінові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аномалії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повідомляються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негайно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err="1">
                <a:solidFill>
                  <a:prstClr val="black"/>
                </a:solidFill>
              </a:rPr>
              <a:t>Знайти</a:t>
            </a:r>
            <a:r>
              <a:rPr lang="ru-RU" sz="1600" dirty="0">
                <a:solidFill>
                  <a:prstClr val="black"/>
                </a:solidFill>
              </a:rPr>
              <a:t> і </a:t>
            </a:r>
            <a:r>
              <a:rPr lang="ru-RU" sz="1600" dirty="0" err="1">
                <a:solidFill>
                  <a:prstClr val="black"/>
                </a:solidFill>
              </a:rPr>
              <a:t>визначити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місцезнаходження</a:t>
            </a:r>
            <a:r>
              <a:rPr lang="ru-RU" sz="1600" dirty="0" smtClean="0">
                <a:solidFill>
                  <a:prstClr val="black"/>
                </a:solidFill>
              </a:rPr>
              <a:t>: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Тріщини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(</a:t>
            </a:r>
            <a:r>
              <a:rPr lang="ru-RU" sz="1600" dirty="0" err="1">
                <a:solidFill>
                  <a:prstClr val="black"/>
                </a:solidFill>
              </a:rPr>
              <a:t>широтні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поздовжні</a:t>
            </a:r>
            <a:r>
              <a:rPr lang="ru-RU" sz="1600" dirty="0">
                <a:solidFill>
                  <a:prstClr val="black"/>
                </a:solidFill>
              </a:rPr>
              <a:t>)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Дефекти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зварювання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- К </a:t>
            </a:r>
            <a:r>
              <a:rPr lang="ru-RU" sz="1600" dirty="0" err="1" smtClean="0">
                <a:solidFill>
                  <a:prstClr val="black"/>
                </a:solidFill>
              </a:rPr>
              <a:t>орозія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Деламінація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Втрата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розчинного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покриття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Невідомі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функції</a:t>
            </a:r>
            <a:r>
              <a:rPr lang="ru-RU" sz="1600" dirty="0">
                <a:solidFill>
                  <a:prstClr val="black"/>
                </a:solidFill>
              </a:rPr>
              <a:t> трубопроводу, </a:t>
            </a:r>
            <a:r>
              <a:rPr lang="ru-RU" sz="1600" dirty="0" err="1">
                <a:solidFill>
                  <a:prstClr val="black"/>
                </a:solidFill>
              </a:rPr>
              <a:t>такі</a:t>
            </a:r>
            <a:r>
              <a:rPr lang="ru-RU" sz="1600" dirty="0">
                <a:solidFill>
                  <a:prstClr val="black"/>
                </a:solidFill>
              </a:rPr>
              <a:t> як </a:t>
            </a:r>
            <a:r>
              <a:rPr lang="ru-RU" sz="1600" dirty="0" err="1">
                <a:solidFill>
                  <a:prstClr val="black"/>
                </a:solidFill>
              </a:rPr>
              <a:t>втрата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клапанів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 err="1" smtClean="0">
                <a:solidFill>
                  <a:prstClr val="black"/>
                </a:solidFill>
              </a:rPr>
              <a:t>Огляд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клапанів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/>
              <a:t>Візуальний контроль трубопроводів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70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Головний</a:t>
            </a:r>
            <a:r>
              <a:rPr lang="ru-RU" dirty="0" smtClean="0"/>
              <a:t> </a:t>
            </a:r>
            <a:r>
              <a:rPr lang="ru-RU" dirty="0" err="1" smtClean="0"/>
              <a:t>офіс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2132856"/>
            <a:ext cx="70800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Україна</a:t>
            </a:r>
            <a:r>
              <a:rPr lang="ru-RU" dirty="0"/>
              <a:t>, 04136  </a:t>
            </a:r>
            <a:r>
              <a:rPr lang="ru-RU" dirty="0" smtClean="0"/>
              <a:t>м. </a:t>
            </a:r>
            <a:r>
              <a:rPr lang="ru-RU" dirty="0" err="1" smtClean="0"/>
              <a:t>Київ</a:t>
            </a:r>
            <a:r>
              <a:rPr lang="ru-RU" dirty="0"/>
              <a:t>, </a:t>
            </a:r>
            <a:r>
              <a:rPr lang="ru-RU" dirty="0" err="1" smtClean="0"/>
              <a:t>вул</a:t>
            </a:r>
            <a:r>
              <a:rPr lang="ru-RU" dirty="0"/>
              <a:t>. </a:t>
            </a:r>
            <a:r>
              <a:rPr lang="ru-RU" dirty="0" err="1" smtClean="0"/>
              <a:t>Івана</a:t>
            </a:r>
            <a:r>
              <a:rPr lang="ru-RU" dirty="0" smtClean="0"/>
              <a:t> </a:t>
            </a:r>
            <a:r>
              <a:rPr lang="ru-RU" dirty="0" err="1" smtClean="0"/>
              <a:t>Виговського</a:t>
            </a:r>
            <a:r>
              <a:rPr lang="ru-RU" dirty="0" smtClean="0"/>
              <a:t>, </a:t>
            </a:r>
            <a:r>
              <a:rPr lang="ru-RU" dirty="0"/>
              <a:t>14</a:t>
            </a:r>
          </a:p>
          <a:p>
            <a:pPr algn="ctr"/>
            <a:r>
              <a:rPr lang="ru-RU" dirty="0"/>
              <a:t>тел./факс: (+38044) 422-03-95, 422-03-96  </a:t>
            </a:r>
          </a:p>
          <a:p>
            <a:r>
              <a:rPr lang="ru-RU" dirty="0" err="1" smtClean="0"/>
              <a:t>Керівництво</a:t>
            </a:r>
            <a:r>
              <a:rPr lang="ru-RU" dirty="0" smtClean="0"/>
              <a:t>:  Директор:    </a:t>
            </a:r>
            <a:r>
              <a:rPr lang="ru-RU" dirty="0" err="1" smtClean="0"/>
              <a:t>Олександр</a:t>
            </a:r>
            <a:r>
              <a:rPr lang="ru-RU" dirty="0" smtClean="0"/>
              <a:t> Іткін  +380 50 331 72 64</a:t>
            </a:r>
          </a:p>
          <a:p>
            <a:r>
              <a:rPr lang="uk-UA" dirty="0" smtClean="0"/>
              <a:t>Перший заступник директора Юрій Дьомін +380 67 209 47 88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en-US" dirty="0" smtClean="0"/>
              <a:t>www.ngsi.ua</a:t>
            </a:r>
          </a:p>
          <a:p>
            <a:pPr algn="ctr"/>
            <a:r>
              <a:rPr lang="en-US" dirty="0" smtClean="0"/>
              <a:t> </a:t>
            </a:r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/>
              <a:t>: ngsi@ukr.net</a:t>
            </a:r>
          </a:p>
        </p:txBody>
      </p:sp>
      <p:pic>
        <p:nvPicPr>
          <p:cNvPr id="5" name="Picture 2" descr="main-hi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24" y="4941168"/>
            <a:ext cx="4211960" cy="17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будівництво</a:t>
            </a:r>
            <a:r>
              <a:rPr lang="ru-RU" sz="2800" dirty="0" smtClean="0"/>
              <a:t> </a:t>
            </a:r>
            <a:r>
              <a:rPr lang="ru-RU" sz="2800" dirty="0" err="1" smtClean="0"/>
              <a:t>трубопроводів</a:t>
            </a:r>
            <a:r>
              <a:rPr lang="ru-RU" sz="2800" dirty="0" smtClean="0"/>
              <a:t> </a:t>
            </a:r>
            <a:r>
              <a:rPr lang="ru-RU" sz="2800" dirty="0"/>
              <a:t>«</a:t>
            </a:r>
            <a:r>
              <a:rPr lang="ru-RU" sz="2800" dirty="0" err="1" smtClean="0"/>
              <a:t>під</a:t>
            </a:r>
            <a:r>
              <a:rPr lang="ru-RU" sz="2800" dirty="0" smtClean="0"/>
              <a:t> </a:t>
            </a:r>
            <a:r>
              <a:rPr lang="ru-RU" sz="2800" dirty="0"/>
              <a:t>ключ»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422" y="6165304"/>
            <a:ext cx="554461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Будівництво</a:t>
            </a:r>
            <a:r>
              <a:rPr lang="ru-RU" sz="2000" dirty="0" smtClean="0"/>
              <a:t> </a:t>
            </a:r>
            <a:r>
              <a:rPr lang="ru-RU" sz="2000" dirty="0" err="1" smtClean="0"/>
              <a:t>нафтопроводу</a:t>
            </a:r>
            <a:r>
              <a:rPr lang="ru-RU" sz="2000" dirty="0" smtClean="0"/>
              <a:t>  </a:t>
            </a:r>
            <a:r>
              <a:rPr lang="ru-RU" sz="2000" dirty="0" err="1" smtClean="0"/>
              <a:t>Ду</a:t>
            </a:r>
            <a:r>
              <a:rPr lang="ru-RU" sz="2000" dirty="0" smtClean="0"/>
              <a:t> 700</a:t>
            </a:r>
            <a:endParaRPr lang="ru-RU" sz="2000" dirty="0"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62200"/>
            <a:ext cx="464502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7859"/>
            <a:ext cx="4536504" cy="340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1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будівництво</a:t>
            </a:r>
            <a:r>
              <a:rPr lang="ru-RU" sz="2800" dirty="0"/>
              <a:t> </a:t>
            </a:r>
            <a:r>
              <a:rPr lang="ru-RU" sz="2800" dirty="0" err="1"/>
              <a:t>трубопроводів</a:t>
            </a:r>
            <a:r>
              <a:rPr lang="ru-RU" sz="2800" dirty="0"/>
              <a:t> «</a:t>
            </a:r>
            <a:r>
              <a:rPr lang="ru-RU" sz="2800" dirty="0" err="1"/>
              <a:t>під</a:t>
            </a:r>
            <a:r>
              <a:rPr lang="ru-RU" sz="2800" dirty="0"/>
              <a:t> ключ»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4281" y="5877272"/>
            <a:ext cx="554461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Будівництво</a:t>
            </a:r>
            <a:r>
              <a:rPr lang="ru-RU" sz="2000" dirty="0" smtClean="0"/>
              <a:t> переходу через </a:t>
            </a:r>
            <a:r>
              <a:rPr lang="ru-RU" sz="2000" dirty="0" err="1" smtClean="0"/>
              <a:t>р.Ріоні</a:t>
            </a:r>
            <a:r>
              <a:rPr lang="ru-RU" sz="2000" dirty="0" smtClean="0"/>
              <a:t>, 650м  </a:t>
            </a:r>
          </a:p>
          <a:p>
            <a:pPr algn="ctr"/>
            <a:r>
              <a:rPr lang="ru-RU" sz="2000" dirty="0" smtClean="0"/>
              <a:t>Ду 700мм, методом ГНБ</a:t>
            </a:r>
            <a:endParaRPr lang="ru-RU" sz="2000" dirty="0"/>
          </a:p>
        </p:txBody>
      </p:sp>
      <p:pic>
        <p:nvPicPr>
          <p:cNvPr id="4100" name="Picture 4" descr="D:\Box\Письма\Набор\проф2\Фото Выполнение работ\Строит газопр Грузия\g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142391" cy="31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Box\Письма\Набор\проф2\Фото Выполнение работ\Строит газопр Грузия\g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0" y="1340768"/>
            <a:ext cx="3950010" cy="29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\Documents\Нигерия\Набор\DirectionalDr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2436697" cy="10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зварювально-монтажні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роботи</a:t>
            </a:r>
            <a:endParaRPr lang="ru-RU" sz="2800" dirty="0"/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3"/>
          <a:stretch>
            <a:fillRect/>
          </a:stretch>
        </p:blipFill>
        <p:spPr bwMode="auto">
          <a:xfrm>
            <a:off x="4883537" y="1412776"/>
            <a:ext cx="380110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4281" y="5877272"/>
            <a:ext cx="554461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Зварка</a:t>
            </a:r>
            <a:r>
              <a:rPr lang="ru-RU" sz="2000" dirty="0" smtClean="0"/>
              <a:t> </a:t>
            </a:r>
            <a:r>
              <a:rPr lang="ru-RU" sz="2000" dirty="0" err="1" smtClean="0"/>
              <a:t>нафтопроводу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методом </a:t>
            </a:r>
            <a:r>
              <a:rPr lang="ru-RU" sz="2000" dirty="0" err="1" smtClean="0"/>
              <a:t>електродугової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зварки</a:t>
            </a:r>
            <a:endParaRPr lang="ru-RU" sz="2000" dirty="0"/>
          </a:p>
        </p:txBody>
      </p:sp>
      <p:pic>
        <p:nvPicPr>
          <p:cNvPr id="5124" name="Picture 4" descr="D:\Box\Письма\Набор\Фото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31" y="1412776"/>
            <a:ext cx="291775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Box\Письма\Набор\2-h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4648"/>
            <a:ext cx="4516155" cy="33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зварювально-монтажні</a:t>
            </a:r>
            <a:r>
              <a:rPr lang="ru-RU" sz="2800" dirty="0"/>
              <a:t> </a:t>
            </a:r>
            <a:r>
              <a:rPr lang="ru-RU" sz="2800" dirty="0" err="1"/>
              <a:t>роботи</a:t>
            </a:r>
            <a:endParaRPr lang="ru-RU" sz="2800" dirty="0"/>
          </a:p>
        </p:txBody>
      </p:sp>
      <p:pic>
        <p:nvPicPr>
          <p:cNvPr id="4" name="Picture 3" descr="D:\Box\Письма\Набор\c 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80" y="1463427"/>
            <a:ext cx="4334769" cy="32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4280" y="5877272"/>
            <a:ext cx="619611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Зварка</a:t>
            </a:r>
            <a:r>
              <a:rPr lang="ru-RU" sz="2000" dirty="0" smtClean="0"/>
              <a:t> </a:t>
            </a:r>
            <a:r>
              <a:rPr lang="ru-RU" sz="2000" dirty="0" err="1" smtClean="0"/>
              <a:t>газопроводів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автоматичною </a:t>
            </a:r>
            <a:r>
              <a:rPr lang="ru-RU" sz="2000" dirty="0" err="1" smtClean="0"/>
              <a:t>зваркою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порошковим</a:t>
            </a:r>
            <a:r>
              <a:rPr lang="ru-RU" sz="2000" dirty="0" smtClean="0"/>
              <a:t> дротом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931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Орбітальна зварка </a:t>
            </a:r>
            <a:r>
              <a:rPr lang="pl-PL" dirty="0"/>
              <a:t>DP-TIG</a:t>
            </a:r>
            <a:endParaRPr lang="ru-RU" dirty="0"/>
          </a:p>
        </p:txBody>
      </p:sp>
      <p:pic>
        <p:nvPicPr>
          <p:cNvPr id="2050" name="Picture 2" descr="C:\Users\A\Pictures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56992"/>
            <a:ext cx="4055435" cy="30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442" y="1515269"/>
            <a:ext cx="8466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Монтаж трубопроводів автоматичними зварювальними головками з революційною технологією  </a:t>
            </a:r>
            <a:r>
              <a:rPr lang="pl-PL" dirty="0" smtClean="0"/>
              <a:t>DP-TIG </a:t>
            </a:r>
            <a:r>
              <a:rPr lang="pl-PL" dirty="0"/>
              <a:t>(Deep Pulse TIG), </a:t>
            </a:r>
            <a:r>
              <a:rPr lang="uk-UA" dirty="0" smtClean="0"/>
              <a:t>розробленою </a:t>
            </a:r>
            <a:r>
              <a:rPr lang="pl-PL" dirty="0" smtClean="0"/>
              <a:t>Welmax</a:t>
            </a:r>
            <a:r>
              <a:rPr lang="uk-UA" dirty="0" smtClean="0"/>
              <a:t>  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/>
              <a:t>DP-TIG </a:t>
            </a:r>
            <a:r>
              <a:rPr lang="ru-RU" dirty="0" err="1" smtClean="0"/>
              <a:t>об’єднані</a:t>
            </a:r>
            <a:r>
              <a:rPr lang="ru-RU" dirty="0" smtClean="0"/>
              <a:t> </a:t>
            </a:r>
            <a:r>
              <a:rPr lang="ru-RU" dirty="0"/>
              <a:t>три </a:t>
            </a:r>
            <a:r>
              <a:rPr lang="ru-RU" dirty="0" err="1" smtClean="0"/>
              <a:t>процеси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 smtClean="0"/>
              <a:t>комбінація</a:t>
            </a:r>
            <a:r>
              <a:rPr lang="ru-RU" dirty="0" smtClean="0"/>
              <a:t> </a:t>
            </a:r>
            <a:r>
              <a:rPr lang="ru-RU" dirty="0"/>
              <a:t>стандартного TIG </a:t>
            </a:r>
            <a:r>
              <a:rPr lang="ru-RU" dirty="0" smtClean="0"/>
              <a:t>з </a:t>
            </a:r>
            <a:r>
              <a:rPr lang="ru-RU" dirty="0" err="1"/>
              <a:t>Hot</a:t>
            </a:r>
            <a:r>
              <a:rPr lang="ru-RU" dirty="0"/>
              <a:t> </a:t>
            </a:r>
            <a:r>
              <a:rPr lang="ru-RU" dirty="0" err="1"/>
              <a:t>Wire</a:t>
            </a:r>
            <a:r>
              <a:rPr lang="ru-RU" dirty="0"/>
              <a:t> TIG </a:t>
            </a:r>
            <a:r>
              <a:rPr lang="ru-RU" dirty="0" smtClean="0"/>
              <a:t>та </a:t>
            </a:r>
            <a:r>
              <a:rPr lang="ru-RU" dirty="0"/>
              <a:t>K-TIG,  а </a:t>
            </a:r>
            <a:r>
              <a:rPr lang="ru-RU" dirty="0" err="1" smtClean="0"/>
              <a:t>параметри</a:t>
            </a:r>
            <a:r>
              <a:rPr lang="ru-RU" dirty="0" smtClean="0"/>
              <a:t> </a:t>
            </a:r>
            <a:r>
              <a:rPr lang="ru-RU" dirty="0" err="1" smtClean="0"/>
              <a:t>зварювальної</a:t>
            </a:r>
            <a:r>
              <a:rPr lang="ru-RU" dirty="0" smtClean="0"/>
              <a:t> </a:t>
            </a:r>
            <a:r>
              <a:rPr lang="ru-RU" dirty="0"/>
              <a:t>дуги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змінюватися</a:t>
            </a:r>
            <a:r>
              <a:rPr lang="ru-RU" dirty="0" smtClean="0"/>
              <a:t> </a:t>
            </a:r>
            <a:r>
              <a:rPr lang="ru-RU" dirty="0" err="1" smtClean="0"/>
              <a:t>електронним</a:t>
            </a:r>
            <a:r>
              <a:rPr lang="ru-RU" dirty="0" smtClean="0"/>
              <a:t> та </a:t>
            </a:r>
            <a:r>
              <a:rPr lang="ru-RU" dirty="0" err="1" smtClean="0"/>
              <a:t>параметричним</a:t>
            </a:r>
            <a:r>
              <a:rPr lang="ru-RU" dirty="0" smtClean="0"/>
              <a:t> чином</a:t>
            </a:r>
            <a:r>
              <a:rPr lang="ru-RU" dirty="0"/>
              <a:t>, </a:t>
            </a:r>
            <a:r>
              <a:rPr lang="ru-RU" dirty="0" err="1" smtClean="0"/>
              <a:t>повністью</a:t>
            </a:r>
            <a:r>
              <a:rPr lang="ru-RU" dirty="0" smtClean="0"/>
              <a:t> </a:t>
            </a:r>
            <a:r>
              <a:rPr lang="ru-RU" dirty="0" err="1" smtClean="0"/>
              <a:t>контрольований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9460" y="3717032"/>
            <a:ext cx="4484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Діапазон труб 168 – 1720 </a:t>
            </a:r>
            <a:r>
              <a:rPr lang="uk-UA" dirty="0" smtClean="0"/>
              <a:t>мм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 в тому числі </a:t>
            </a:r>
            <a:r>
              <a:rPr lang="uk-UA" dirty="0" err="1" smtClean="0"/>
              <a:t>корозійно</a:t>
            </a:r>
            <a:r>
              <a:rPr lang="uk-UA" dirty="0" smtClean="0"/>
              <a:t> стійкі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Продуктивність до 5 кг/</a:t>
            </a:r>
            <a:r>
              <a:rPr lang="uk-UA" dirty="0" err="1" smtClean="0"/>
              <a:t>год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err="1" smtClean="0"/>
              <a:t>Присадковий</a:t>
            </a:r>
            <a:r>
              <a:rPr lang="uk-UA" dirty="0" smtClean="0"/>
              <a:t> дріт  0,8 - 1,2мм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Автоматичний контроль </a:t>
            </a:r>
            <a:r>
              <a:rPr lang="en-US" dirty="0" err="1" smtClean="0"/>
              <a:t>ProControl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Процент </a:t>
            </a:r>
            <a:r>
              <a:rPr lang="uk-UA" dirty="0"/>
              <a:t>дефектів зварки &lt;</a:t>
            </a:r>
            <a:r>
              <a:rPr lang="uk-UA" dirty="0" smtClean="0"/>
              <a:t>0,1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Зварювання всіх шарів шва,               в тому числі кореневого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7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010085199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3D43B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perspectiveFront" fov="6000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F5EF949-C7F2-468C-8C07-FCD819F733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1230</Words>
  <Application>Microsoft Office PowerPoint</Application>
  <PresentationFormat>Экран (4:3)</PresentationFormat>
  <Paragraphs>203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TS010085199</vt:lpstr>
      <vt:lpstr>НауКОВо-ВИРОБНИЧА група компаній НАФТОГАЗбудіЗОЛЯЦіЯ</vt:lpstr>
      <vt:lpstr>Презентация PowerPoint</vt:lpstr>
      <vt:lpstr>НАФТОГАЗбудіЗОЛЯЦіЯ</vt:lpstr>
      <vt:lpstr>Нове БУДІВНИЦТВО</vt:lpstr>
      <vt:lpstr>будівництво трубопроводів «під ключ»</vt:lpstr>
      <vt:lpstr>будівництво трубопроводів «під ключ»</vt:lpstr>
      <vt:lpstr>зварювально-монтажні роботи</vt:lpstr>
      <vt:lpstr>зварювально-монтажні роботи</vt:lpstr>
      <vt:lpstr>Орбітальна зварка DP-TIG</vt:lpstr>
      <vt:lpstr>Ексклюзивне партнерство з welmax</vt:lpstr>
      <vt:lpstr>Сертифікований процес зварки в євросоюзі</vt:lpstr>
      <vt:lpstr>ізоляційні роботи</vt:lpstr>
      <vt:lpstr>Монтаж технологічного обладнання</vt:lpstr>
      <vt:lpstr>НАФТОГАЗбудіЗОЛЯЦіЯ</vt:lpstr>
      <vt:lpstr>Комплексна реновація</vt:lpstr>
      <vt:lpstr>Діагностика</vt:lpstr>
      <vt:lpstr>Комплексна реновація</vt:lpstr>
      <vt:lpstr>Відновлення несучої здатності</vt:lpstr>
      <vt:lpstr>Заміна ділянки трубопроводу з застосуванням байпасних заходів</vt:lpstr>
      <vt:lpstr>Холодне композитне бандажування</vt:lpstr>
      <vt:lpstr>зварне муфтування</vt:lpstr>
      <vt:lpstr>Комплексна реновація</vt:lpstr>
      <vt:lpstr>Відновлення антикорозійного захисту</vt:lpstr>
      <vt:lpstr>Лінійна переізоляція</vt:lpstr>
      <vt:lpstr>ізоляція локальних ділянок</vt:lpstr>
      <vt:lpstr>ізоляція фасонних виробів</vt:lpstr>
      <vt:lpstr>зовнішня покраска</vt:lpstr>
      <vt:lpstr>підсилена композитна ізоляція</vt:lpstr>
      <vt:lpstr>Ремонтні роботи на гідроелектростанції</vt:lpstr>
      <vt:lpstr>НАФТОГАЗбудіЗОЛЯЦіЯ</vt:lpstr>
      <vt:lpstr>Проектування,   розробка  нового обладнання</vt:lpstr>
      <vt:lpstr>Розробка, виготовлення і поставка нового обладнання</vt:lpstr>
      <vt:lpstr>виготовлення і поставка  ізоляційних материалів </vt:lpstr>
      <vt:lpstr>Комплекс ремонту трубопроводів</vt:lpstr>
      <vt:lpstr>Комплекс локального ремонті трубопроводів</vt:lpstr>
      <vt:lpstr>заходи захисту, Зв'язок</vt:lpstr>
      <vt:lpstr>Рішення для цифрових комунікацій для трубопроводів</vt:lpstr>
      <vt:lpstr>Інтегровані системи безпеки</vt:lpstr>
      <vt:lpstr>Охоронні зони трубопроводів</vt:lpstr>
      <vt:lpstr>Повітряний візуальний огляд трубопроводів</vt:lpstr>
      <vt:lpstr>Повітряний візуальний огляд трубопроводів</vt:lpstr>
      <vt:lpstr>Повітряний візуальний огляд трубопроводів</vt:lpstr>
      <vt:lpstr>Візуальний контроль трубопроводів</vt:lpstr>
      <vt:lpstr>Головний офіс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2014-04-07T07:49:05Z</dcterms:created>
  <dcterms:modified xsi:type="dcterms:W3CDTF">2021-08-17T12:20:02Z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